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27" r:id="rId2"/>
    <p:sldId id="428" r:id="rId3"/>
    <p:sldId id="395" r:id="rId4"/>
    <p:sldId id="429" r:id="rId5"/>
    <p:sldId id="419" r:id="rId6"/>
    <p:sldId id="430" r:id="rId7"/>
    <p:sldId id="431" r:id="rId8"/>
    <p:sldId id="396" r:id="rId9"/>
    <p:sldId id="432" r:id="rId10"/>
    <p:sldId id="433" r:id="rId11"/>
    <p:sldId id="434" r:id="rId12"/>
    <p:sldId id="435" r:id="rId13"/>
    <p:sldId id="409" r:id="rId14"/>
    <p:sldId id="397" r:id="rId15"/>
    <p:sldId id="436" r:id="rId16"/>
    <p:sldId id="437" r:id="rId17"/>
    <p:sldId id="438" r:id="rId18"/>
    <p:sldId id="415" r:id="rId19"/>
    <p:sldId id="398" r:id="rId20"/>
    <p:sldId id="439" r:id="rId21"/>
    <p:sldId id="440" r:id="rId22"/>
    <p:sldId id="441" r:id="rId23"/>
    <p:sldId id="442" r:id="rId24"/>
    <p:sldId id="443" r:id="rId25"/>
    <p:sldId id="341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3B3"/>
    <a:srgbClr val="595959"/>
    <a:srgbClr val="3C6FA2"/>
    <a:srgbClr val="13436C"/>
    <a:srgbClr val="F1F1F1"/>
    <a:srgbClr val="A90202"/>
    <a:srgbClr val="1A204C"/>
    <a:srgbClr val="ADB5BF"/>
    <a:srgbClr val="00458A"/>
    <a:srgbClr val="8F6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04" d="100"/>
          <a:sy n="104" d="100"/>
        </p:scale>
        <p:origin x="62" y="62"/>
      </p:cViewPr>
      <p:guideLst>
        <p:guide orient="horz" pos="259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91402-DBD2-4631-B330-74752352E03D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FAA5-A4C6-4CDD-93C5-4754678CB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50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2017/6/16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07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42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37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rite_46014"/>
          <p:cNvSpPr>
            <a:spLocks noChangeAspect="1"/>
          </p:cNvSpPr>
          <p:nvPr userDrawn="1"/>
        </p:nvSpPr>
        <p:spPr bwMode="auto">
          <a:xfrm>
            <a:off x="323528" y="185394"/>
            <a:ext cx="372263" cy="360724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5.jpe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0.xml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0513" y="-227229"/>
            <a:ext cx="609600" cy="6096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059832" y="2077193"/>
            <a:ext cx="5658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3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工作总结</a:t>
            </a:r>
            <a:r>
              <a:rPr lang="zh-CN" altLang="en-US" sz="3400" b="1" cap="all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微软雅黑" pitchFamily="34" charset="-122"/>
              </a:rPr>
              <a:t>学术汇报</a:t>
            </a:r>
            <a:r>
              <a:rPr lang="en-US" altLang="zh-CN" sz="3400" b="1" cap="all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微软雅黑" pitchFamily="34" charset="-122"/>
              </a:rPr>
              <a:t>PPT</a:t>
            </a:r>
            <a:endParaRPr lang="zh-CN" altLang="en-US" sz="3400" cap="al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28385" y="125216"/>
            <a:ext cx="10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  <a:cs typeface="经典繁随意" panose="02010609010101010101" pitchFamily="49" charset="-122"/>
                <a:sym typeface="微软雅黑" pitchFamily="34" charset="-122"/>
              </a:rPr>
              <a:t>LOGO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  <a:cs typeface="经典繁随意" panose="02010609010101010101" pitchFamily="49" charset="-122"/>
              <a:sym typeface="微软雅黑" pitchFamily="34" charset="-122"/>
            </a:endParaRPr>
          </a:p>
        </p:txBody>
      </p:sp>
      <p:sp>
        <p:nvSpPr>
          <p:cNvPr id="24" name="TextBox 71"/>
          <p:cNvSpPr txBox="1"/>
          <p:nvPr/>
        </p:nvSpPr>
        <p:spPr>
          <a:xfrm>
            <a:off x="2987824" y="2726799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84"/>
          <p:cNvSpPr txBox="1"/>
          <p:nvPr/>
        </p:nvSpPr>
        <p:spPr>
          <a:xfrm>
            <a:off x="6879536" y="4731990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部门：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XXX   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-16905" y="-1"/>
            <a:ext cx="2994364" cy="5143501"/>
            <a:chOff x="6156176" y="-1"/>
            <a:chExt cx="2994364" cy="5143501"/>
          </a:xfrm>
        </p:grpSpPr>
        <p:sp>
          <p:nvSpPr>
            <p:cNvPr id="27" name="等腰三角形 26"/>
            <p:cNvSpPr/>
            <p:nvPr/>
          </p:nvSpPr>
          <p:spPr>
            <a:xfrm rot="16200000">
              <a:off x="5078338" y="1077837"/>
              <a:ext cx="5141913" cy="2986237"/>
            </a:xfrm>
            <a:prstGeom prst="triangle">
              <a:avLst>
                <a:gd name="adj" fmla="val 49944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  <p:sp>
          <p:nvSpPr>
            <p:cNvPr id="28" name="等腰三角形 27"/>
            <p:cNvSpPr/>
            <p:nvPr/>
          </p:nvSpPr>
          <p:spPr>
            <a:xfrm rot="16200000">
              <a:off x="5086465" y="1079425"/>
              <a:ext cx="5141913" cy="2986237"/>
            </a:xfrm>
            <a:prstGeom prst="triangle">
              <a:avLst>
                <a:gd name="adj" fmla="val 49944"/>
              </a:avLst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sp>
        <p:nvSpPr>
          <p:cNvPr id="29" name="等腰三角形 28"/>
          <p:cNvSpPr/>
          <p:nvPr/>
        </p:nvSpPr>
        <p:spPr>
          <a:xfrm rot="5400000" flipH="1">
            <a:off x="47941" y="1706948"/>
            <a:ext cx="2975415" cy="1728013"/>
          </a:xfrm>
          <a:prstGeom prst="triangle">
            <a:avLst>
              <a:gd name="adj" fmla="val 49944"/>
            </a:avLst>
          </a:prstGeom>
          <a:solidFill>
            <a:srgbClr val="0E73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  <p:sp>
        <p:nvSpPr>
          <p:cNvPr id="33" name="矩形 32"/>
          <p:cNvSpPr/>
          <p:nvPr/>
        </p:nvSpPr>
        <p:spPr>
          <a:xfrm>
            <a:off x="683568" y="2152476"/>
            <a:ext cx="208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300" dirty="0" smtClean="0">
                <a:solidFill>
                  <a:schemeClr val="bg1"/>
                </a:solidFill>
                <a:latin typeface="David" panose="020E0502060401010101" pitchFamily="34" charset="-79"/>
                <a:ea typeface="DFGothic-EB" panose="02010609010101010101" pitchFamily="1" charset="-128"/>
                <a:cs typeface="David" panose="020E0502060401010101" pitchFamily="34" charset="-79"/>
                <a:sym typeface="微软雅黑" pitchFamily="34" charset="-122"/>
              </a:rPr>
              <a:t>2018</a:t>
            </a:r>
            <a:endParaRPr lang="zh-CN" altLang="en-US" sz="5400" b="1" spc="300" dirty="0">
              <a:solidFill>
                <a:schemeClr val="bg1"/>
              </a:solidFill>
              <a:latin typeface="David" panose="020E0502060401010101" pitchFamily="34" charset="-79"/>
              <a:ea typeface="DFGothic-EB" panose="02010609010101010101" pitchFamily="1" charset="-128"/>
              <a:cs typeface="David" panose="020E0502060401010101" pitchFamily="34" charset="-79"/>
              <a:sym typeface="微软雅黑" pitchFamily="34" charset="-122"/>
            </a:endParaRPr>
          </a:p>
        </p:txBody>
      </p:sp>
      <p:grpSp>
        <p:nvGrpSpPr>
          <p:cNvPr id="35" name="Group 2"/>
          <p:cNvGrpSpPr/>
          <p:nvPr/>
        </p:nvGrpSpPr>
        <p:grpSpPr>
          <a:xfrm flipH="1">
            <a:off x="7997202" y="779084"/>
            <a:ext cx="1867981" cy="3583739"/>
            <a:chOff x="-930109" y="1051361"/>
            <a:chExt cx="2490641" cy="4778319"/>
          </a:xfrm>
        </p:grpSpPr>
        <p:sp>
          <p:nvSpPr>
            <p:cNvPr id="38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35"/>
            <p:cNvSpPr/>
            <p:nvPr/>
          </p:nvSpPr>
          <p:spPr bwMode="auto">
            <a:xfrm rot="5400000">
              <a:off x="-780265" y="2648734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rgbClr val="595959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9" grpId="0" animBg="1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2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22" grpId="0"/>
          <p:bldP spid="23" grpId="0"/>
          <p:bldP spid="24" grpId="0"/>
          <p:bldP spid="25" grpId="0"/>
          <p:bldP spid="29" grpId="0" animBg="1"/>
          <p:bldP spid="3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7ba213c-5644-4961-86a1-f64d5fddce15"/>
          <p:cNvGrpSpPr>
            <a:grpSpLocks noChangeAspect="1"/>
          </p:cNvGrpSpPr>
          <p:nvPr/>
        </p:nvGrpSpPr>
        <p:grpSpPr>
          <a:xfrm>
            <a:off x="791580" y="1653649"/>
            <a:ext cx="7749862" cy="2025306"/>
            <a:chOff x="1055440" y="2204865"/>
            <a:chExt cx="10333149" cy="2700408"/>
          </a:xfrm>
        </p:grpSpPr>
        <p:sp>
          <p:nvSpPr>
            <p:cNvPr id="4" name="Freeform: Shape 17"/>
            <p:cNvSpPr>
              <a:spLocks/>
            </p:cNvSpPr>
            <p:nvPr/>
          </p:nvSpPr>
          <p:spPr bwMode="auto">
            <a:xfrm>
              <a:off x="1055440" y="2908713"/>
              <a:ext cx="3658811" cy="590547"/>
            </a:xfrm>
            <a:custGeom>
              <a:avLst/>
              <a:gdLst>
                <a:gd name="connsiteX0" fmla="*/ 4083050 w 4083050"/>
                <a:gd name="connsiteY0" fmla="*/ 0 h 635000"/>
                <a:gd name="connsiteX1" fmla="*/ 4083050 w 4083050"/>
                <a:gd name="connsiteY1" fmla="*/ 162530 h 635000"/>
                <a:gd name="connsiteX2" fmla="*/ 1600200 w 4083050"/>
                <a:gd name="connsiteY2" fmla="*/ 635000 h 635000"/>
                <a:gd name="connsiteX3" fmla="*/ 0 w 4083050"/>
                <a:gd name="connsiteY3" fmla="*/ 635000 h 635000"/>
                <a:gd name="connsiteX4" fmla="*/ 0 w 4083050"/>
                <a:gd name="connsiteY4" fmla="*/ 504031 h 635000"/>
                <a:gd name="connsiteX5" fmla="*/ 1600200 w 4083050"/>
                <a:gd name="connsiteY5" fmla="*/ 504031 h 635000"/>
                <a:gd name="connsiteX6" fmla="*/ 1600200 w 4083050"/>
                <a:gd name="connsiteY6" fmla="*/ 502708 h 635000"/>
                <a:gd name="connsiteX7" fmla="*/ 4083050 w 4083050"/>
                <a:gd name="connsiteY7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3050" h="635000">
                  <a:moveTo>
                    <a:pt x="4083050" y="0"/>
                  </a:moveTo>
                  <a:cubicBezTo>
                    <a:pt x="4083050" y="162530"/>
                    <a:pt x="4083050" y="162530"/>
                    <a:pt x="4083050" y="162530"/>
                  </a:cubicBezTo>
                  <a:cubicBezTo>
                    <a:pt x="4083050" y="162530"/>
                    <a:pt x="3269248" y="608542"/>
                    <a:pt x="1600200" y="635000"/>
                  </a:cubicBezTo>
                  <a:lnTo>
                    <a:pt x="0" y="635000"/>
                  </a:lnTo>
                  <a:lnTo>
                    <a:pt x="0" y="504031"/>
                  </a:lnTo>
                  <a:lnTo>
                    <a:pt x="1600200" y="504031"/>
                  </a:lnTo>
                  <a:lnTo>
                    <a:pt x="1600200" y="502708"/>
                  </a:lnTo>
                  <a:cubicBezTo>
                    <a:pt x="1600200" y="502708"/>
                    <a:pt x="3152452" y="517828"/>
                    <a:pt x="40830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20"/>
            <p:cNvSpPr>
              <a:spLocks/>
            </p:cNvSpPr>
            <p:nvPr/>
          </p:nvSpPr>
          <p:spPr bwMode="auto">
            <a:xfrm flipV="1">
              <a:off x="1055440" y="3745562"/>
              <a:ext cx="3658811" cy="1026073"/>
            </a:xfrm>
            <a:custGeom>
              <a:avLst/>
              <a:gdLst>
                <a:gd name="connsiteX0" fmla="*/ 0 w 4083050"/>
                <a:gd name="connsiteY0" fmla="*/ 1103313 h 1103313"/>
                <a:gd name="connsiteX1" fmla="*/ 1600200 w 4083050"/>
                <a:gd name="connsiteY1" fmla="*/ 1103313 h 1103313"/>
                <a:gd name="connsiteX2" fmla="*/ 4083050 w 4083050"/>
                <a:gd name="connsiteY2" fmla="*/ 162474 h 1103313"/>
                <a:gd name="connsiteX3" fmla="*/ 4083050 w 4083050"/>
                <a:gd name="connsiteY3" fmla="*/ 0 h 1103313"/>
                <a:gd name="connsiteX4" fmla="*/ 1600200 w 4083050"/>
                <a:gd name="connsiteY4" fmla="*/ 971067 h 1103313"/>
                <a:gd name="connsiteX5" fmla="*/ 1600200 w 4083050"/>
                <a:gd name="connsiteY5" fmla="*/ 972344 h 1103313"/>
                <a:gd name="connsiteX6" fmla="*/ 0 w 4083050"/>
                <a:gd name="connsiteY6" fmla="*/ 972344 h 110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3050" h="1103313">
                  <a:moveTo>
                    <a:pt x="0" y="1103313"/>
                  </a:moveTo>
                  <a:lnTo>
                    <a:pt x="1600200" y="1103313"/>
                  </a:lnTo>
                  <a:cubicBezTo>
                    <a:pt x="3077100" y="937061"/>
                    <a:pt x="4083050" y="162474"/>
                    <a:pt x="4083050" y="162474"/>
                  </a:cubicBezTo>
                  <a:cubicBezTo>
                    <a:pt x="4083050" y="162474"/>
                    <a:pt x="4083050" y="162474"/>
                    <a:pt x="4083050" y="0"/>
                  </a:cubicBezTo>
                  <a:cubicBezTo>
                    <a:pt x="2753087" y="914390"/>
                    <a:pt x="1600200" y="971067"/>
                    <a:pt x="1600200" y="971067"/>
                  </a:cubicBezTo>
                  <a:lnTo>
                    <a:pt x="1600200" y="972344"/>
                  </a:lnTo>
                  <a:lnTo>
                    <a:pt x="0" y="972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19"/>
            <p:cNvSpPr>
              <a:spLocks/>
            </p:cNvSpPr>
            <p:nvPr/>
          </p:nvSpPr>
          <p:spPr bwMode="auto">
            <a:xfrm flipV="1">
              <a:off x="1055440" y="3625977"/>
              <a:ext cx="3658811" cy="590547"/>
            </a:xfrm>
            <a:custGeom>
              <a:avLst/>
              <a:gdLst>
                <a:gd name="connsiteX0" fmla="*/ 0 w 4083050"/>
                <a:gd name="connsiteY0" fmla="*/ 635000 h 635000"/>
                <a:gd name="connsiteX1" fmla="*/ 1600200 w 4083050"/>
                <a:gd name="connsiteY1" fmla="*/ 635000 h 635000"/>
                <a:gd name="connsiteX2" fmla="*/ 4083050 w 4083050"/>
                <a:gd name="connsiteY2" fmla="*/ 162530 h 635000"/>
                <a:gd name="connsiteX3" fmla="*/ 4083050 w 4083050"/>
                <a:gd name="connsiteY3" fmla="*/ 0 h 635000"/>
                <a:gd name="connsiteX4" fmla="*/ 1600200 w 4083050"/>
                <a:gd name="connsiteY4" fmla="*/ 502708 h 635000"/>
                <a:gd name="connsiteX5" fmla="*/ 1600200 w 4083050"/>
                <a:gd name="connsiteY5" fmla="*/ 504031 h 635000"/>
                <a:gd name="connsiteX6" fmla="*/ 0 w 4083050"/>
                <a:gd name="connsiteY6" fmla="*/ 504031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3050" h="635000">
                  <a:moveTo>
                    <a:pt x="0" y="635000"/>
                  </a:moveTo>
                  <a:lnTo>
                    <a:pt x="1600200" y="635000"/>
                  </a:lnTo>
                  <a:cubicBezTo>
                    <a:pt x="3269248" y="608542"/>
                    <a:pt x="4083050" y="162530"/>
                    <a:pt x="4083050" y="162530"/>
                  </a:cubicBezTo>
                  <a:cubicBezTo>
                    <a:pt x="4083050" y="162530"/>
                    <a:pt x="4083050" y="162530"/>
                    <a:pt x="4083050" y="0"/>
                  </a:cubicBezTo>
                  <a:cubicBezTo>
                    <a:pt x="3152452" y="517828"/>
                    <a:pt x="1600200" y="502708"/>
                    <a:pt x="1600200" y="502708"/>
                  </a:cubicBezTo>
                  <a:lnTo>
                    <a:pt x="1600200" y="504031"/>
                  </a:lnTo>
                  <a:lnTo>
                    <a:pt x="0" y="5040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6"/>
            <p:cNvSpPr/>
            <p:nvPr/>
          </p:nvSpPr>
          <p:spPr>
            <a:xfrm>
              <a:off x="1055440" y="2347697"/>
              <a:ext cx="3658811" cy="1026073"/>
            </a:xfrm>
            <a:custGeom>
              <a:avLst/>
              <a:gdLst>
                <a:gd name="connsiteX0" fmla="*/ 4083050 w 4083050"/>
                <a:gd name="connsiteY0" fmla="*/ 0 h 1103313"/>
                <a:gd name="connsiteX1" fmla="*/ 4083050 w 4083050"/>
                <a:gd name="connsiteY1" fmla="*/ 162474 h 1103313"/>
                <a:gd name="connsiteX2" fmla="*/ 1600200 w 4083050"/>
                <a:gd name="connsiteY2" fmla="*/ 1103313 h 1103313"/>
                <a:gd name="connsiteX3" fmla="*/ 1600200 w 4083050"/>
                <a:gd name="connsiteY3" fmla="*/ 1103312 h 1103313"/>
                <a:gd name="connsiteX4" fmla="*/ 0 w 4083050"/>
                <a:gd name="connsiteY4" fmla="*/ 1103312 h 1103313"/>
                <a:gd name="connsiteX5" fmla="*/ 0 w 4083050"/>
                <a:gd name="connsiteY5" fmla="*/ 972343 h 1103313"/>
                <a:gd name="connsiteX6" fmla="*/ 1600200 w 4083050"/>
                <a:gd name="connsiteY6" fmla="*/ 972343 h 1103313"/>
                <a:gd name="connsiteX7" fmla="*/ 1600200 w 4083050"/>
                <a:gd name="connsiteY7" fmla="*/ 971066 h 1103313"/>
                <a:gd name="connsiteX8" fmla="*/ 4083050 w 4083050"/>
                <a:gd name="connsiteY8" fmla="*/ 0 h 110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3050" h="1103313">
                  <a:moveTo>
                    <a:pt x="4083050" y="0"/>
                  </a:moveTo>
                  <a:cubicBezTo>
                    <a:pt x="4083050" y="162474"/>
                    <a:pt x="4083050" y="162474"/>
                    <a:pt x="4083050" y="162474"/>
                  </a:cubicBezTo>
                  <a:cubicBezTo>
                    <a:pt x="4083050" y="162474"/>
                    <a:pt x="3077100" y="937060"/>
                    <a:pt x="1600200" y="1103313"/>
                  </a:cubicBezTo>
                  <a:lnTo>
                    <a:pt x="1600200" y="1103312"/>
                  </a:lnTo>
                  <a:lnTo>
                    <a:pt x="0" y="1103312"/>
                  </a:lnTo>
                  <a:lnTo>
                    <a:pt x="0" y="972343"/>
                  </a:lnTo>
                  <a:lnTo>
                    <a:pt x="1600200" y="972343"/>
                  </a:lnTo>
                  <a:lnTo>
                    <a:pt x="1600200" y="971066"/>
                  </a:lnTo>
                  <a:cubicBezTo>
                    <a:pt x="1600200" y="971066"/>
                    <a:pt x="2753087" y="914389"/>
                    <a:pt x="40830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12"/>
            <p:cNvSpPr/>
            <p:nvPr/>
          </p:nvSpPr>
          <p:spPr>
            <a:xfrm>
              <a:off x="1055440" y="3502456"/>
              <a:ext cx="3658811" cy="12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9"/>
            <p:cNvSpPr/>
            <p:nvPr/>
          </p:nvSpPr>
          <p:spPr>
            <a:xfrm>
              <a:off x="4715509" y="2204865"/>
              <a:ext cx="1661825" cy="4188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anchor="ctr">
              <a:normAutofit/>
            </a:bodyPr>
            <a:lstStyle/>
            <a:p>
              <a:pPr algn="ctr"/>
              <a:r>
                <a:rPr lang="zh-CN" altLang="en-US" sz="1200" b="1"/>
                <a:t>标题文本预设</a:t>
              </a:r>
            </a:p>
          </p:txBody>
        </p:sp>
        <p:sp>
          <p:nvSpPr>
            <p:cNvPr id="10" name="Rectangle 10"/>
            <p:cNvSpPr/>
            <p:nvPr/>
          </p:nvSpPr>
          <p:spPr>
            <a:xfrm>
              <a:off x="4715509" y="2759229"/>
              <a:ext cx="1661825" cy="4188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anchor="ctr">
              <a:normAutofit/>
            </a:bodyPr>
            <a:lstStyle/>
            <a:p>
              <a:pPr algn="ctr"/>
              <a:r>
                <a:rPr lang="zh-CN" altLang="en-US" sz="1200" b="1"/>
                <a:t>标题文本预设</a:t>
              </a:r>
            </a:p>
          </p:txBody>
        </p:sp>
        <p:sp>
          <p:nvSpPr>
            <p:cNvPr id="11" name="Rectangle 11"/>
            <p:cNvSpPr/>
            <p:nvPr/>
          </p:nvSpPr>
          <p:spPr>
            <a:xfrm>
              <a:off x="4715509" y="3356765"/>
              <a:ext cx="1661825" cy="4188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anchor="ctr">
              <a:normAutofit/>
            </a:bodyPr>
            <a:lstStyle/>
            <a:p>
              <a:pPr algn="ctr"/>
              <a:r>
                <a:rPr lang="zh-CN" altLang="en-US" sz="1200" b="1"/>
                <a:t>标题文本预设</a:t>
              </a:r>
            </a:p>
          </p:txBody>
        </p:sp>
        <p:sp>
          <p:nvSpPr>
            <p:cNvPr id="12" name="Rectangle 13"/>
            <p:cNvSpPr/>
            <p:nvPr/>
          </p:nvSpPr>
          <p:spPr>
            <a:xfrm>
              <a:off x="4715509" y="3929702"/>
              <a:ext cx="1661825" cy="4188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anchor="ctr">
              <a:normAutofit/>
            </a:bodyPr>
            <a:lstStyle/>
            <a:p>
              <a:pPr algn="ctr"/>
              <a:r>
                <a:rPr lang="zh-CN" altLang="en-US" sz="1200" b="1"/>
                <a:t>标题文本预设</a:t>
              </a:r>
            </a:p>
          </p:txBody>
        </p:sp>
        <p:sp>
          <p:nvSpPr>
            <p:cNvPr id="13" name="Rectangle 14"/>
            <p:cNvSpPr/>
            <p:nvPr/>
          </p:nvSpPr>
          <p:spPr>
            <a:xfrm>
              <a:off x="4715509" y="4486426"/>
              <a:ext cx="1661825" cy="4188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anchor="ctr">
              <a:normAutofit/>
            </a:bodyPr>
            <a:lstStyle/>
            <a:p>
              <a:pPr algn="ctr"/>
              <a:r>
                <a:rPr lang="zh-CN" altLang="en-US" sz="1200" b="1"/>
                <a:t>标题文本预设</a:t>
              </a:r>
            </a:p>
          </p:txBody>
        </p:sp>
        <p:sp>
          <p:nvSpPr>
            <p:cNvPr id="14" name="Right Bracket 6"/>
            <p:cNvSpPr/>
            <p:nvPr/>
          </p:nvSpPr>
          <p:spPr>
            <a:xfrm>
              <a:off x="6377335" y="2414290"/>
              <a:ext cx="488632" cy="2281559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osceles Triangle 7"/>
            <p:cNvSpPr/>
            <p:nvPr/>
          </p:nvSpPr>
          <p:spPr>
            <a:xfrm rot="5400000">
              <a:off x="6367546" y="3151743"/>
              <a:ext cx="2281559" cy="82323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013164" y="3084280"/>
              <a:ext cx="958155" cy="95815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400" b="1"/>
                <a:t>标题文本预设</a:t>
              </a:r>
            </a:p>
          </p:txBody>
        </p:sp>
        <p:sp>
          <p:nvSpPr>
            <p:cNvPr id="17" name="TextBox 21"/>
            <p:cNvSpPr txBox="1">
              <a:spLocks/>
            </p:cNvSpPr>
            <p:nvPr/>
          </p:nvSpPr>
          <p:spPr bwMode="auto">
            <a:xfrm>
              <a:off x="8971318" y="3274272"/>
              <a:ext cx="2417271" cy="602345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fontScale="700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00200" y="900113"/>
            <a:ext cx="3439239" cy="1433274"/>
            <a:chOff x="1600200" y="900113"/>
            <a:chExt cx="3439239" cy="1433274"/>
          </a:xfrm>
        </p:grpSpPr>
        <p:sp>
          <p:nvSpPr>
            <p:cNvPr id="23" name="矩形 22"/>
            <p:cNvSpPr/>
            <p:nvPr/>
          </p:nvSpPr>
          <p:spPr>
            <a:xfrm>
              <a:off x="1600200" y="2213818"/>
              <a:ext cx="2971800" cy="119569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矩形 24"/>
            <p:cNvSpPr/>
            <p:nvPr/>
          </p:nvSpPr>
          <p:spPr>
            <a:xfrm rot="16200000">
              <a:off x="4323647" y="1148466"/>
              <a:ext cx="616276" cy="119569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572000" y="1398508"/>
              <a:ext cx="467439" cy="934878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椭圆 4"/>
            <p:cNvSpPr/>
            <p:nvPr/>
          </p:nvSpPr>
          <p:spPr>
            <a:xfrm>
              <a:off x="4272497" y="1566445"/>
              <a:ext cx="599005" cy="599005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546775" y="1658421"/>
              <a:ext cx="1557786" cy="551592"/>
              <a:chOff x="-178244" y="3139323"/>
              <a:chExt cx="3195458" cy="1131471"/>
            </a:xfrm>
          </p:grpSpPr>
          <p:sp>
            <p:nvSpPr>
              <p:cNvPr id="18" name="文本框 19"/>
              <p:cNvSpPr txBox="1"/>
              <p:nvPr/>
            </p:nvSpPr>
            <p:spPr>
              <a:xfrm>
                <a:off x="-178244" y="3385545"/>
                <a:ext cx="3195458" cy="885249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550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11" name="任意多边形: 形状 10"/>
            <p:cNvSpPr>
              <a:spLocks noChangeAspect="1"/>
            </p:cNvSpPr>
            <p:nvPr/>
          </p:nvSpPr>
          <p:spPr bwMode="auto">
            <a:xfrm>
              <a:off x="4399344" y="1695120"/>
              <a:ext cx="345312" cy="344948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38506" y="3029515"/>
            <a:ext cx="2700933" cy="1213872"/>
            <a:chOff x="2338506" y="3029515"/>
            <a:chExt cx="2700933" cy="1213872"/>
          </a:xfrm>
        </p:grpSpPr>
        <p:sp>
          <p:nvSpPr>
            <p:cNvPr id="21" name="任意多边形: 形状 20"/>
            <p:cNvSpPr/>
            <p:nvPr/>
          </p:nvSpPr>
          <p:spPr>
            <a:xfrm>
              <a:off x="4572000" y="3029515"/>
              <a:ext cx="467439" cy="934878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矩形 23"/>
            <p:cNvSpPr/>
            <p:nvPr/>
          </p:nvSpPr>
          <p:spPr>
            <a:xfrm>
              <a:off x="2338507" y="3844438"/>
              <a:ext cx="2233494" cy="119569"/>
            </a:xfrm>
            <a:prstGeom prst="rec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矩形 25"/>
            <p:cNvSpPr/>
            <p:nvPr/>
          </p:nvSpPr>
          <p:spPr>
            <a:xfrm rot="16200000">
              <a:off x="2198816" y="3984128"/>
              <a:ext cx="398949" cy="119569"/>
            </a:xfrm>
            <a:prstGeom prst="rec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椭圆 6"/>
            <p:cNvSpPr/>
            <p:nvPr/>
          </p:nvSpPr>
          <p:spPr>
            <a:xfrm>
              <a:off x="4272497" y="3197452"/>
              <a:ext cx="599005" cy="599005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546775" y="3292847"/>
              <a:ext cx="1557786" cy="551592"/>
              <a:chOff x="-178244" y="3139323"/>
              <a:chExt cx="3195458" cy="1131471"/>
            </a:xfrm>
          </p:grpSpPr>
          <p:sp>
            <p:nvSpPr>
              <p:cNvPr id="14" name="文本框 25"/>
              <p:cNvSpPr txBox="1"/>
              <p:nvPr/>
            </p:nvSpPr>
            <p:spPr>
              <a:xfrm>
                <a:off x="-178244" y="3385545"/>
                <a:ext cx="3195458" cy="885249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550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4404064" y="3324663"/>
              <a:ext cx="344060" cy="34342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104561" y="2213818"/>
            <a:ext cx="3439239" cy="935266"/>
            <a:chOff x="4104561" y="2213818"/>
            <a:chExt cx="3439239" cy="935266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104561" y="2213818"/>
              <a:ext cx="467439" cy="934878"/>
            </a:xfrm>
            <a:custGeom>
              <a:avLst/>
              <a:gdLst>
                <a:gd name="connsiteX0" fmla="*/ 958850 w 958850"/>
                <a:gd name="connsiteY0" fmla="*/ 0 h 1917700"/>
                <a:gd name="connsiteX1" fmla="*/ 958850 w 958850"/>
                <a:gd name="connsiteY1" fmla="*/ 245044 h 1917700"/>
                <a:gd name="connsiteX2" fmla="*/ 245044 w 958850"/>
                <a:gd name="connsiteY2" fmla="*/ 958850 h 1917700"/>
                <a:gd name="connsiteX3" fmla="*/ 958850 w 958850"/>
                <a:gd name="connsiteY3" fmla="*/ 1672656 h 1917700"/>
                <a:gd name="connsiteX4" fmla="*/ 958850 w 958850"/>
                <a:gd name="connsiteY4" fmla="*/ 1917700 h 1917700"/>
                <a:gd name="connsiteX5" fmla="*/ 0 w 958850"/>
                <a:gd name="connsiteY5" fmla="*/ 958850 h 1917700"/>
                <a:gd name="connsiteX6" fmla="*/ 95885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958850" y="0"/>
                  </a:moveTo>
                  <a:lnTo>
                    <a:pt x="958850" y="245044"/>
                  </a:lnTo>
                  <a:cubicBezTo>
                    <a:pt x="564626" y="245044"/>
                    <a:pt x="245044" y="564626"/>
                    <a:pt x="245044" y="958850"/>
                  </a:cubicBezTo>
                  <a:cubicBezTo>
                    <a:pt x="245044" y="1353074"/>
                    <a:pt x="564626" y="1672656"/>
                    <a:pt x="958850" y="1672656"/>
                  </a:cubicBezTo>
                  <a:lnTo>
                    <a:pt x="958850" y="1917700"/>
                  </a:lnTo>
                  <a:cubicBezTo>
                    <a:pt x="429292" y="1917700"/>
                    <a:pt x="0" y="1488408"/>
                    <a:pt x="0" y="958850"/>
                  </a:cubicBezTo>
                  <a:cubicBezTo>
                    <a:pt x="0" y="429292"/>
                    <a:pt x="429292" y="0"/>
                    <a:pt x="958850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矩形 21"/>
            <p:cNvSpPr/>
            <p:nvPr/>
          </p:nvSpPr>
          <p:spPr>
            <a:xfrm>
              <a:off x="4572000" y="3029515"/>
              <a:ext cx="2971800" cy="119569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椭圆 5"/>
            <p:cNvSpPr/>
            <p:nvPr/>
          </p:nvSpPr>
          <p:spPr>
            <a:xfrm>
              <a:off x="4272497" y="2381298"/>
              <a:ext cx="599005" cy="599005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92542" y="2477080"/>
              <a:ext cx="1639697" cy="407441"/>
              <a:chOff x="9029819" y="3139323"/>
              <a:chExt cx="3363481" cy="835777"/>
            </a:xfrm>
          </p:grpSpPr>
          <p:sp>
            <p:nvSpPr>
              <p:cNvPr id="16" name="文本框 22"/>
              <p:cNvSpPr txBox="1"/>
              <p:nvPr/>
            </p:nvSpPr>
            <p:spPr>
              <a:xfrm>
                <a:off x="9029819" y="3385545"/>
                <a:ext cx="3363481" cy="589555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70000" lnSpcReduction="20000"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55000" lnSpcReduction="20000"/>
              </a:bodyPr>
              <a:lstStyle/>
              <a:p>
                <a:pPr lvl="0" defTabSz="914378"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4399344" y="2537096"/>
              <a:ext cx="347360" cy="285500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9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28"/>
          <p:cNvCxnSpPr/>
          <p:nvPr/>
        </p:nvCxnSpPr>
        <p:spPr>
          <a:xfrm>
            <a:off x="4301270" y="143356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30"/>
          <p:cNvGrpSpPr/>
          <p:nvPr/>
        </p:nvGrpSpPr>
        <p:grpSpPr>
          <a:xfrm>
            <a:off x="3167844" y="1221600"/>
            <a:ext cx="2753143" cy="2753142"/>
            <a:chOff x="2025650" y="1773238"/>
            <a:chExt cx="4551363" cy="4551362"/>
          </a:xfrm>
        </p:grpSpPr>
        <p:sp>
          <p:nvSpPr>
            <p:cNvPr id="18" name="Freeform: Shape 131"/>
            <p:cNvSpPr>
              <a:spLocks/>
            </p:cNvSpPr>
            <p:nvPr/>
          </p:nvSpPr>
          <p:spPr bwMode="auto">
            <a:xfrm>
              <a:off x="2025650" y="2903538"/>
              <a:ext cx="1563688" cy="1150937"/>
            </a:xfrm>
            <a:custGeom>
              <a:avLst/>
              <a:gdLst>
                <a:gd name="T0" fmla="*/ 705 w 985"/>
                <a:gd name="T1" fmla="*/ 613 h 725"/>
                <a:gd name="T2" fmla="*/ 712 w 985"/>
                <a:gd name="T3" fmla="*/ 480 h 725"/>
                <a:gd name="T4" fmla="*/ 731 w 985"/>
                <a:gd name="T5" fmla="*/ 434 h 725"/>
                <a:gd name="T6" fmla="*/ 748 w 985"/>
                <a:gd name="T7" fmla="*/ 429 h 725"/>
                <a:gd name="T8" fmla="*/ 802 w 985"/>
                <a:gd name="T9" fmla="*/ 459 h 725"/>
                <a:gd name="T10" fmla="*/ 847 w 985"/>
                <a:gd name="T11" fmla="*/ 482 h 725"/>
                <a:gd name="T12" fmla="*/ 886 w 985"/>
                <a:gd name="T13" fmla="*/ 485 h 725"/>
                <a:gd name="T14" fmla="*/ 928 w 985"/>
                <a:gd name="T15" fmla="*/ 473 h 725"/>
                <a:gd name="T16" fmla="*/ 959 w 985"/>
                <a:gd name="T17" fmla="*/ 445 h 725"/>
                <a:gd name="T18" fmla="*/ 978 w 985"/>
                <a:gd name="T19" fmla="*/ 409 h 725"/>
                <a:gd name="T20" fmla="*/ 983 w 985"/>
                <a:gd name="T21" fmla="*/ 335 h 725"/>
                <a:gd name="T22" fmla="*/ 969 w 985"/>
                <a:gd name="T23" fmla="*/ 297 h 725"/>
                <a:gd name="T24" fmla="*/ 939 w 985"/>
                <a:gd name="T25" fmla="*/ 268 h 725"/>
                <a:gd name="T26" fmla="*/ 896 w 985"/>
                <a:gd name="T27" fmla="*/ 253 h 725"/>
                <a:gd name="T28" fmla="*/ 858 w 985"/>
                <a:gd name="T29" fmla="*/ 255 h 725"/>
                <a:gd name="T30" fmla="*/ 790 w 985"/>
                <a:gd name="T31" fmla="*/ 286 h 725"/>
                <a:gd name="T32" fmla="*/ 745 w 985"/>
                <a:gd name="T33" fmla="*/ 299 h 725"/>
                <a:gd name="T34" fmla="*/ 727 w 985"/>
                <a:gd name="T35" fmla="*/ 282 h 725"/>
                <a:gd name="T36" fmla="*/ 718 w 985"/>
                <a:gd name="T37" fmla="*/ 183 h 725"/>
                <a:gd name="T38" fmla="*/ 614 w 985"/>
                <a:gd name="T39" fmla="*/ 1 h 725"/>
                <a:gd name="T40" fmla="*/ 484 w 985"/>
                <a:gd name="T41" fmla="*/ 5 h 725"/>
                <a:gd name="T42" fmla="*/ 436 w 985"/>
                <a:gd name="T43" fmla="*/ 26 h 725"/>
                <a:gd name="T44" fmla="*/ 431 w 985"/>
                <a:gd name="T45" fmla="*/ 44 h 725"/>
                <a:gd name="T46" fmla="*/ 439 w 985"/>
                <a:gd name="T47" fmla="*/ 65 h 725"/>
                <a:gd name="T48" fmla="*/ 475 w 985"/>
                <a:gd name="T49" fmla="*/ 125 h 725"/>
                <a:gd name="T50" fmla="*/ 484 w 985"/>
                <a:gd name="T51" fmla="*/ 180 h 725"/>
                <a:gd name="T52" fmla="*/ 479 w 985"/>
                <a:gd name="T53" fmla="*/ 213 h 725"/>
                <a:gd name="T54" fmla="*/ 458 w 985"/>
                <a:gd name="T55" fmla="*/ 247 h 725"/>
                <a:gd name="T56" fmla="*/ 425 w 985"/>
                <a:gd name="T57" fmla="*/ 269 h 725"/>
                <a:gd name="T58" fmla="*/ 376 w 985"/>
                <a:gd name="T59" fmla="*/ 279 h 725"/>
                <a:gd name="T60" fmla="*/ 337 w 985"/>
                <a:gd name="T61" fmla="*/ 271 h 725"/>
                <a:gd name="T62" fmla="*/ 302 w 985"/>
                <a:gd name="T63" fmla="*/ 250 h 725"/>
                <a:gd name="T64" fmla="*/ 277 w 985"/>
                <a:gd name="T65" fmla="*/ 215 h 725"/>
                <a:gd name="T66" fmla="*/ 268 w 985"/>
                <a:gd name="T67" fmla="*/ 166 h 725"/>
                <a:gd name="T68" fmla="*/ 274 w 985"/>
                <a:gd name="T69" fmla="*/ 120 h 725"/>
                <a:gd name="T70" fmla="*/ 296 w 985"/>
                <a:gd name="T71" fmla="*/ 74 h 725"/>
                <a:gd name="T72" fmla="*/ 319 w 985"/>
                <a:gd name="T73" fmla="*/ 43 h 725"/>
                <a:gd name="T74" fmla="*/ 315 w 985"/>
                <a:gd name="T75" fmla="*/ 30 h 725"/>
                <a:gd name="T76" fmla="*/ 270 w 985"/>
                <a:gd name="T77" fmla="*/ 11 h 725"/>
                <a:gd name="T78" fmla="*/ 176 w 985"/>
                <a:gd name="T79" fmla="*/ 2 h 725"/>
                <a:gd name="T80" fmla="*/ 0 w 985"/>
                <a:gd name="T81" fmla="*/ 721 h 725"/>
                <a:gd name="T82" fmla="*/ 130 w 985"/>
                <a:gd name="T83" fmla="*/ 724 h 725"/>
                <a:gd name="T84" fmla="*/ 275 w 985"/>
                <a:gd name="T85" fmla="*/ 715 h 725"/>
                <a:gd name="T86" fmla="*/ 338 w 985"/>
                <a:gd name="T87" fmla="*/ 697 h 725"/>
                <a:gd name="T88" fmla="*/ 345 w 985"/>
                <a:gd name="T89" fmla="*/ 684 h 725"/>
                <a:gd name="T90" fmla="*/ 322 w 985"/>
                <a:gd name="T91" fmla="*/ 650 h 725"/>
                <a:gd name="T92" fmla="*/ 288 w 985"/>
                <a:gd name="T93" fmla="*/ 592 h 725"/>
                <a:gd name="T94" fmla="*/ 278 w 985"/>
                <a:gd name="T95" fmla="*/ 533 h 725"/>
                <a:gd name="T96" fmla="*/ 284 w 985"/>
                <a:gd name="T97" fmla="*/ 506 h 725"/>
                <a:gd name="T98" fmla="*/ 303 w 985"/>
                <a:gd name="T99" fmla="*/ 478 h 725"/>
                <a:gd name="T100" fmla="*/ 358 w 985"/>
                <a:gd name="T101" fmla="*/ 451 h 725"/>
                <a:gd name="T102" fmla="*/ 414 w 985"/>
                <a:gd name="T103" fmla="*/ 452 h 725"/>
                <a:gd name="T104" fmla="*/ 468 w 985"/>
                <a:gd name="T105" fmla="*/ 482 h 725"/>
                <a:gd name="T106" fmla="*/ 488 w 985"/>
                <a:gd name="T107" fmla="*/ 510 h 725"/>
                <a:gd name="T108" fmla="*/ 493 w 985"/>
                <a:gd name="T109" fmla="*/ 556 h 725"/>
                <a:gd name="T110" fmla="*/ 478 w 985"/>
                <a:gd name="T111" fmla="*/ 619 h 725"/>
                <a:gd name="T112" fmla="*/ 460 w 985"/>
                <a:gd name="T113" fmla="*/ 677 h 725"/>
                <a:gd name="T114" fmla="*/ 478 w 985"/>
                <a:gd name="T115" fmla="*/ 703 h 725"/>
                <a:gd name="T116" fmla="*/ 526 w 985"/>
                <a:gd name="T117" fmla="*/ 719 h 725"/>
                <a:gd name="T118" fmla="*/ 706 w 985"/>
                <a:gd name="T119" fmla="*/ 724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85" h="725">
                  <a:moveTo>
                    <a:pt x="706" y="724"/>
                  </a:moveTo>
                  <a:lnTo>
                    <a:pt x="706" y="724"/>
                  </a:lnTo>
                  <a:lnTo>
                    <a:pt x="705" y="668"/>
                  </a:lnTo>
                  <a:lnTo>
                    <a:pt x="705" y="613"/>
                  </a:lnTo>
                  <a:lnTo>
                    <a:pt x="705" y="564"/>
                  </a:lnTo>
                  <a:lnTo>
                    <a:pt x="707" y="518"/>
                  </a:lnTo>
                  <a:lnTo>
                    <a:pt x="709" y="499"/>
                  </a:lnTo>
                  <a:lnTo>
                    <a:pt x="712" y="480"/>
                  </a:lnTo>
                  <a:lnTo>
                    <a:pt x="716" y="465"/>
                  </a:lnTo>
                  <a:lnTo>
                    <a:pt x="720" y="452"/>
                  </a:lnTo>
                  <a:lnTo>
                    <a:pt x="725" y="441"/>
                  </a:lnTo>
                  <a:lnTo>
                    <a:pt x="731" y="434"/>
                  </a:lnTo>
                  <a:lnTo>
                    <a:pt x="739" y="430"/>
                  </a:lnTo>
                  <a:lnTo>
                    <a:pt x="742" y="429"/>
                  </a:lnTo>
                  <a:lnTo>
                    <a:pt x="748" y="429"/>
                  </a:lnTo>
                  <a:lnTo>
                    <a:pt x="748" y="429"/>
                  </a:lnTo>
                  <a:lnTo>
                    <a:pt x="755" y="430"/>
                  </a:lnTo>
                  <a:lnTo>
                    <a:pt x="760" y="431"/>
                  </a:lnTo>
                  <a:lnTo>
                    <a:pt x="774" y="438"/>
                  </a:lnTo>
                  <a:lnTo>
                    <a:pt x="802" y="459"/>
                  </a:lnTo>
                  <a:lnTo>
                    <a:pt x="818" y="469"/>
                  </a:lnTo>
                  <a:lnTo>
                    <a:pt x="828" y="475"/>
                  </a:lnTo>
                  <a:lnTo>
                    <a:pt x="837" y="478"/>
                  </a:lnTo>
                  <a:lnTo>
                    <a:pt x="847" y="482"/>
                  </a:lnTo>
                  <a:lnTo>
                    <a:pt x="860" y="483"/>
                  </a:lnTo>
                  <a:lnTo>
                    <a:pt x="872" y="485"/>
                  </a:lnTo>
                  <a:lnTo>
                    <a:pt x="886" y="485"/>
                  </a:lnTo>
                  <a:lnTo>
                    <a:pt x="886" y="485"/>
                  </a:lnTo>
                  <a:lnTo>
                    <a:pt x="897" y="483"/>
                  </a:lnTo>
                  <a:lnTo>
                    <a:pt x="909" y="480"/>
                  </a:lnTo>
                  <a:lnTo>
                    <a:pt x="918" y="478"/>
                  </a:lnTo>
                  <a:lnTo>
                    <a:pt x="928" y="473"/>
                  </a:lnTo>
                  <a:lnTo>
                    <a:pt x="937" y="468"/>
                  </a:lnTo>
                  <a:lnTo>
                    <a:pt x="945" y="461"/>
                  </a:lnTo>
                  <a:lnTo>
                    <a:pt x="952" y="454"/>
                  </a:lnTo>
                  <a:lnTo>
                    <a:pt x="959" y="445"/>
                  </a:lnTo>
                  <a:lnTo>
                    <a:pt x="965" y="437"/>
                  </a:lnTo>
                  <a:lnTo>
                    <a:pt x="970" y="429"/>
                  </a:lnTo>
                  <a:lnTo>
                    <a:pt x="974" y="419"/>
                  </a:lnTo>
                  <a:lnTo>
                    <a:pt x="978" y="409"/>
                  </a:lnTo>
                  <a:lnTo>
                    <a:pt x="984" y="388"/>
                  </a:lnTo>
                  <a:lnTo>
                    <a:pt x="985" y="367"/>
                  </a:lnTo>
                  <a:lnTo>
                    <a:pt x="985" y="345"/>
                  </a:lnTo>
                  <a:lnTo>
                    <a:pt x="983" y="335"/>
                  </a:lnTo>
                  <a:lnTo>
                    <a:pt x="981" y="325"/>
                  </a:lnTo>
                  <a:lnTo>
                    <a:pt x="977" y="315"/>
                  </a:lnTo>
                  <a:lnTo>
                    <a:pt x="973" y="306"/>
                  </a:lnTo>
                  <a:lnTo>
                    <a:pt x="969" y="297"/>
                  </a:lnTo>
                  <a:lnTo>
                    <a:pt x="962" y="289"/>
                  </a:lnTo>
                  <a:lnTo>
                    <a:pt x="955" y="280"/>
                  </a:lnTo>
                  <a:lnTo>
                    <a:pt x="948" y="273"/>
                  </a:lnTo>
                  <a:lnTo>
                    <a:pt x="939" y="268"/>
                  </a:lnTo>
                  <a:lnTo>
                    <a:pt x="930" y="262"/>
                  </a:lnTo>
                  <a:lnTo>
                    <a:pt x="920" y="258"/>
                  </a:lnTo>
                  <a:lnTo>
                    <a:pt x="909" y="255"/>
                  </a:lnTo>
                  <a:lnTo>
                    <a:pt x="896" y="253"/>
                  </a:lnTo>
                  <a:lnTo>
                    <a:pt x="883" y="253"/>
                  </a:lnTo>
                  <a:lnTo>
                    <a:pt x="883" y="253"/>
                  </a:lnTo>
                  <a:lnTo>
                    <a:pt x="871" y="253"/>
                  </a:lnTo>
                  <a:lnTo>
                    <a:pt x="858" y="255"/>
                  </a:lnTo>
                  <a:lnTo>
                    <a:pt x="846" y="258"/>
                  </a:lnTo>
                  <a:lnTo>
                    <a:pt x="835" y="264"/>
                  </a:lnTo>
                  <a:lnTo>
                    <a:pt x="811" y="275"/>
                  </a:lnTo>
                  <a:lnTo>
                    <a:pt x="790" y="286"/>
                  </a:lnTo>
                  <a:lnTo>
                    <a:pt x="769" y="294"/>
                  </a:lnTo>
                  <a:lnTo>
                    <a:pt x="760" y="299"/>
                  </a:lnTo>
                  <a:lnTo>
                    <a:pt x="752" y="299"/>
                  </a:lnTo>
                  <a:lnTo>
                    <a:pt x="745" y="299"/>
                  </a:lnTo>
                  <a:lnTo>
                    <a:pt x="738" y="296"/>
                  </a:lnTo>
                  <a:lnTo>
                    <a:pt x="732" y="290"/>
                  </a:lnTo>
                  <a:lnTo>
                    <a:pt x="727" y="282"/>
                  </a:lnTo>
                  <a:lnTo>
                    <a:pt x="727" y="282"/>
                  </a:lnTo>
                  <a:lnTo>
                    <a:pt x="724" y="269"/>
                  </a:lnTo>
                  <a:lnTo>
                    <a:pt x="721" y="247"/>
                  </a:lnTo>
                  <a:lnTo>
                    <a:pt x="720" y="219"/>
                  </a:lnTo>
                  <a:lnTo>
                    <a:pt x="718" y="183"/>
                  </a:lnTo>
                  <a:lnTo>
                    <a:pt x="717" y="99"/>
                  </a:lnTo>
                  <a:lnTo>
                    <a:pt x="718" y="6"/>
                  </a:lnTo>
                  <a:lnTo>
                    <a:pt x="718" y="6"/>
                  </a:lnTo>
                  <a:lnTo>
                    <a:pt x="614" y="1"/>
                  </a:lnTo>
                  <a:lnTo>
                    <a:pt x="565" y="0"/>
                  </a:lnTo>
                  <a:lnTo>
                    <a:pt x="521" y="1"/>
                  </a:lnTo>
                  <a:lnTo>
                    <a:pt x="502" y="2"/>
                  </a:lnTo>
                  <a:lnTo>
                    <a:pt x="484" y="5"/>
                  </a:lnTo>
                  <a:lnTo>
                    <a:pt x="468" y="9"/>
                  </a:lnTo>
                  <a:lnTo>
                    <a:pt x="454" y="13"/>
                  </a:lnTo>
                  <a:lnTo>
                    <a:pt x="445" y="19"/>
                  </a:lnTo>
                  <a:lnTo>
                    <a:pt x="436" y="26"/>
                  </a:lnTo>
                  <a:lnTo>
                    <a:pt x="433" y="30"/>
                  </a:lnTo>
                  <a:lnTo>
                    <a:pt x="432" y="34"/>
                  </a:lnTo>
                  <a:lnTo>
                    <a:pt x="431" y="39"/>
                  </a:lnTo>
                  <a:lnTo>
                    <a:pt x="431" y="44"/>
                  </a:lnTo>
                  <a:lnTo>
                    <a:pt x="431" y="44"/>
                  </a:lnTo>
                  <a:lnTo>
                    <a:pt x="431" y="50"/>
                  </a:lnTo>
                  <a:lnTo>
                    <a:pt x="433" y="55"/>
                  </a:lnTo>
                  <a:lnTo>
                    <a:pt x="439" y="65"/>
                  </a:lnTo>
                  <a:lnTo>
                    <a:pt x="457" y="90"/>
                  </a:lnTo>
                  <a:lnTo>
                    <a:pt x="467" y="106"/>
                  </a:lnTo>
                  <a:lnTo>
                    <a:pt x="471" y="116"/>
                  </a:lnTo>
                  <a:lnTo>
                    <a:pt x="475" y="125"/>
                  </a:lnTo>
                  <a:lnTo>
                    <a:pt x="479" y="138"/>
                  </a:lnTo>
                  <a:lnTo>
                    <a:pt x="482" y="150"/>
                  </a:lnTo>
                  <a:lnTo>
                    <a:pt x="484" y="164"/>
                  </a:lnTo>
                  <a:lnTo>
                    <a:pt x="484" y="180"/>
                  </a:lnTo>
                  <a:lnTo>
                    <a:pt x="484" y="180"/>
                  </a:lnTo>
                  <a:lnTo>
                    <a:pt x="484" y="192"/>
                  </a:lnTo>
                  <a:lnTo>
                    <a:pt x="482" y="204"/>
                  </a:lnTo>
                  <a:lnTo>
                    <a:pt x="479" y="213"/>
                  </a:lnTo>
                  <a:lnTo>
                    <a:pt x="475" y="223"/>
                  </a:lnTo>
                  <a:lnTo>
                    <a:pt x="470" y="232"/>
                  </a:lnTo>
                  <a:lnTo>
                    <a:pt x="464" y="240"/>
                  </a:lnTo>
                  <a:lnTo>
                    <a:pt x="458" y="247"/>
                  </a:lnTo>
                  <a:lnTo>
                    <a:pt x="450" y="254"/>
                  </a:lnTo>
                  <a:lnTo>
                    <a:pt x="443" y="260"/>
                  </a:lnTo>
                  <a:lnTo>
                    <a:pt x="435" y="265"/>
                  </a:lnTo>
                  <a:lnTo>
                    <a:pt x="425" y="269"/>
                  </a:lnTo>
                  <a:lnTo>
                    <a:pt x="417" y="272"/>
                  </a:lnTo>
                  <a:lnTo>
                    <a:pt x="407" y="275"/>
                  </a:lnTo>
                  <a:lnTo>
                    <a:pt x="397" y="278"/>
                  </a:lnTo>
                  <a:lnTo>
                    <a:pt x="376" y="279"/>
                  </a:lnTo>
                  <a:lnTo>
                    <a:pt x="366" y="278"/>
                  </a:lnTo>
                  <a:lnTo>
                    <a:pt x="356" y="276"/>
                  </a:lnTo>
                  <a:lnTo>
                    <a:pt x="347" y="275"/>
                  </a:lnTo>
                  <a:lnTo>
                    <a:pt x="337" y="271"/>
                  </a:lnTo>
                  <a:lnTo>
                    <a:pt x="327" y="268"/>
                  </a:lnTo>
                  <a:lnTo>
                    <a:pt x="319" y="262"/>
                  </a:lnTo>
                  <a:lnTo>
                    <a:pt x="310" y="257"/>
                  </a:lnTo>
                  <a:lnTo>
                    <a:pt x="302" y="250"/>
                  </a:lnTo>
                  <a:lnTo>
                    <a:pt x="295" y="243"/>
                  </a:lnTo>
                  <a:lnTo>
                    <a:pt x="288" y="234"/>
                  </a:lnTo>
                  <a:lnTo>
                    <a:pt x="282" y="226"/>
                  </a:lnTo>
                  <a:lnTo>
                    <a:pt x="277" y="215"/>
                  </a:lnTo>
                  <a:lnTo>
                    <a:pt x="274" y="205"/>
                  </a:lnTo>
                  <a:lnTo>
                    <a:pt x="271" y="192"/>
                  </a:lnTo>
                  <a:lnTo>
                    <a:pt x="268" y="180"/>
                  </a:lnTo>
                  <a:lnTo>
                    <a:pt x="268" y="166"/>
                  </a:lnTo>
                  <a:lnTo>
                    <a:pt x="268" y="166"/>
                  </a:lnTo>
                  <a:lnTo>
                    <a:pt x="268" y="149"/>
                  </a:lnTo>
                  <a:lnTo>
                    <a:pt x="271" y="132"/>
                  </a:lnTo>
                  <a:lnTo>
                    <a:pt x="274" y="120"/>
                  </a:lnTo>
                  <a:lnTo>
                    <a:pt x="277" y="107"/>
                  </a:lnTo>
                  <a:lnTo>
                    <a:pt x="282" y="97"/>
                  </a:lnTo>
                  <a:lnTo>
                    <a:pt x="287" y="88"/>
                  </a:lnTo>
                  <a:lnTo>
                    <a:pt x="296" y="74"/>
                  </a:lnTo>
                  <a:lnTo>
                    <a:pt x="306" y="62"/>
                  </a:lnTo>
                  <a:lnTo>
                    <a:pt x="315" y="53"/>
                  </a:lnTo>
                  <a:lnTo>
                    <a:pt x="317" y="48"/>
                  </a:lnTo>
                  <a:lnTo>
                    <a:pt x="319" y="43"/>
                  </a:lnTo>
                  <a:lnTo>
                    <a:pt x="319" y="39"/>
                  </a:lnTo>
                  <a:lnTo>
                    <a:pt x="317" y="33"/>
                  </a:lnTo>
                  <a:lnTo>
                    <a:pt x="317" y="33"/>
                  </a:lnTo>
                  <a:lnTo>
                    <a:pt x="315" y="30"/>
                  </a:lnTo>
                  <a:lnTo>
                    <a:pt x="312" y="26"/>
                  </a:lnTo>
                  <a:lnTo>
                    <a:pt x="302" y="20"/>
                  </a:lnTo>
                  <a:lnTo>
                    <a:pt x="287" y="15"/>
                  </a:lnTo>
                  <a:lnTo>
                    <a:pt x="270" y="11"/>
                  </a:lnTo>
                  <a:lnTo>
                    <a:pt x="249" y="8"/>
                  </a:lnTo>
                  <a:lnTo>
                    <a:pt x="226" y="5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23" y="1"/>
                  </a:lnTo>
                  <a:lnTo>
                    <a:pt x="74" y="2"/>
                  </a:lnTo>
                  <a:lnTo>
                    <a:pt x="0" y="4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74" y="724"/>
                  </a:lnTo>
                  <a:lnTo>
                    <a:pt x="130" y="724"/>
                  </a:lnTo>
                  <a:lnTo>
                    <a:pt x="192" y="722"/>
                  </a:lnTo>
                  <a:lnTo>
                    <a:pt x="221" y="721"/>
                  </a:lnTo>
                  <a:lnTo>
                    <a:pt x="249" y="718"/>
                  </a:lnTo>
                  <a:lnTo>
                    <a:pt x="275" y="715"/>
                  </a:lnTo>
                  <a:lnTo>
                    <a:pt x="299" y="711"/>
                  </a:lnTo>
                  <a:lnTo>
                    <a:pt x="319" y="707"/>
                  </a:lnTo>
                  <a:lnTo>
                    <a:pt x="333" y="700"/>
                  </a:lnTo>
                  <a:lnTo>
                    <a:pt x="338" y="697"/>
                  </a:lnTo>
                  <a:lnTo>
                    <a:pt x="342" y="693"/>
                  </a:lnTo>
                  <a:lnTo>
                    <a:pt x="344" y="689"/>
                  </a:lnTo>
                  <a:lnTo>
                    <a:pt x="345" y="684"/>
                  </a:lnTo>
                  <a:lnTo>
                    <a:pt x="345" y="684"/>
                  </a:lnTo>
                  <a:lnTo>
                    <a:pt x="344" y="679"/>
                  </a:lnTo>
                  <a:lnTo>
                    <a:pt x="341" y="675"/>
                  </a:lnTo>
                  <a:lnTo>
                    <a:pt x="333" y="663"/>
                  </a:lnTo>
                  <a:lnTo>
                    <a:pt x="322" y="650"/>
                  </a:lnTo>
                  <a:lnTo>
                    <a:pt x="310" y="634"/>
                  </a:lnTo>
                  <a:lnTo>
                    <a:pt x="298" y="615"/>
                  </a:lnTo>
                  <a:lnTo>
                    <a:pt x="292" y="605"/>
                  </a:lnTo>
                  <a:lnTo>
                    <a:pt x="288" y="592"/>
                  </a:lnTo>
                  <a:lnTo>
                    <a:pt x="284" y="580"/>
                  </a:lnTo>
                  <a:lnTo>
                    <a:pt x="281" y="566"/>
                  </a:lnTo>
                  <a:lnTo>
                    <a:pt x="278" y="550"/>
                  </a:lnTo>
                  <a:lnTo>
                    <a:pt x="278" y="533"/>
                  </a:lnTo>
                  <a:lnTo>
                    <a:pt x="278" y="533"/>
                  </a:lnTo>
                  <a:lnTo>
                    <a:pt x="280" y="524"/>
                  </a:lnTo>
                  <a:lnTo>
                    <a:pt x="281" y="514"/>
                  </a:lnTo>
                  <a:lnTo>
                    <a:pt x="284" y="506"/>
                  </a:lnTo>
                  <a:lnTo>
                    <a:pt x="288" y="497"/>
                  </a:lnTo>
                  <a:lnTo>
                    <a:pt x="292" y="490"/>
                  </a:lnTo>
                  <a:lnTo>
                    <a:pt x="298" y="483"/>
                  </a:lnTo>
                  <a:lnTo>
                    <a:pt x="303" y="478"/>
                  </a:lnTo>
                  <a:lnTo>
                    <a:pt x="309" y="472"/>
                  </a:lnTo>
                  <a:lnTo>
                    <a:pt x="324" y="462"/>
                  </a:lnTo>
                  <a:lnTo>
                    <a:pt x="341" y="457"/>
                  </a:lnTo>
                  <a:lnTo>
                    <a:pt x="358" y="451"/>
                  </a:lnTo>
                  <a:lnTo>
                    <a:pt x="376" y="450"/>
                  </a:lnTo>
                  <a:lnTo>
                    <a:pt x="376" y="450"/>
                  </a:lnTo>
                  <a:lnTo>
                    <a:pt x="396" y="450"/>
                  </a:lnTo>
                  <a:lnTo>
                    <a:pt x="414" y="452"/>
                  </a:lnTo>
                  <a:lnTo>
                    <a:pt x="431" y="458"/>
                  </a:lnTo>
                  <a:lnTo>
                    <a:pt x="447" y="465"/>
                  </a:lnTo>
                  <a:lnTo>
                    <a:pt x="461" y="476"/>
                  </a:lnTo>
                  <a:lnTo>
                    <a:pt x="468" y="482"/>
                  </a:lnTo>
                  <a:lnTo>
                    <a:pt x="474" y="487"/>
                  </a:lnTo>
                  <a:lnTo>
                    <a:pt x="479" y="494"/>
                  </a:lnTo>
                  <a:lnTo>
                    <a:pt x="484" y="503"/>
                  </a:lnTo>
                  <a:lnTo>
                    <a:pt x="488" y="510"/>
                  </a:lnTo>
                  <a:lnTo>
                    <a:pt x="489" y="520"/>
                  </a:lnTo>
                  <a:lnTo>
                    <a:pt x="489" y="520"/>
                  </a:lnTo>
                  <a:lnTo>
                    <a:pt x="493" y="538"/>
                  </a:lnTo>
                  <a:lnTo>
                    <a:pt x="493" y="556"/>
                  </a:lnTo>
                  <a:lnTo>
                    <a:pt x="492" y="573"/>
                  </a:lnTo>
                  <a:lnTo>
                    <a:pt x="488" y="589"/>
                  </a:lnTo>
                  <a:lnTo>
                    <a:pt x="482" y="605"/>
                  </a:lnTo>
                  <a:lnTo>
                    <a:pt x="478" y="619"/>
                  </a:lnTo>
                  <a:lnTo>
                    <a:pt x="467" y="645"/>
                  </a:lnTo>
                  <a:lnTo>
                    <a:pt x="463" y="656"/>
                  </a:lnTo>
                  <a:lnTo>
                    <a:pt x="460" y="668"/>
                  </a:lnTo>
                  <a:lnTo>
                    <a:pt x="460" y="677"/>
                  </a:lnTo>
                  <a:lnTo>
                    <a:pt x="463" y="687"/>
                  </a:lnTo>
                  <a:lnTo>
                    <a:pt x="465" y="691"/>
                  </a:lnTo>
                  <a:lnTo>
                    <a:pt x="468" y="696"/>
                  </a:lnTo>
                  <a:lnTo>
                    <a:pt x="478" y="703"/>
                  </a:lnTo>
                  <a:lnTo>
                    <a:pt x="492" y="710"/>
                  </a:lnTo>
                  <a:lnTo>
                    <a:pt x="510" y="715"/>
                  </a:lnTo>
                  <a:lnTo>
                    <a:pt x="510" y="715"/>
                  </a:lnTo>
                  <a:lnTo>
                    <a:pt x="526" y="719"/>
                  </a:lnTo>
                  <a:lnTo>
                    <a:pt x="545" y="721"/>
                  </a:lnTo>
                  <a:lnTo>
                    <a:pt x="591" y="724"/>
                  </a:lnTo>
                  <a:lnTo>
                    <a:pt x="646" y="725"/>
                  </a:lnTo>
                  <a:lnTo>
                    <a:pt x="706" y="724"/>
                  </a:lnTo>
                  <a:lnTo>
                    <a:pt x="706" y="724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32"/>
            <p:cNvSpPr>
              <a:spLocks/>
            </p:cNvSpPr>
            <p:nvPr/>
          </p:nvSpPr>
          <p:spPr bwMode="auto">
            <a:xfrm>
              <a:off x="5013325" y="1773238"/>
              <a:ext cx="1563688" cy="1149350"/>
            </a:xfrm>
            <a:custGeom>
              <a:avLst/>
              <a:gdLst>
                <a:gd name="T0" fmla="*/ 985 w 985"/>
                <a:gd name="T1" fmla="*/ 74 h 724"/>
                <a:gd name="T2" fmla="*/ 978 w 985"/>
                <a:gd name="T3" fmla="*/ 45 h 724"/>
                <a:gd name="T4" fmla="*/ 949 w 985"/>
                <a:gd name="T5" fmla="*/ 13 h 724"/>
                <a:gd name="T6" fmla="*/ 901 w 985"/>
                <a:gd name="T7" fmla="*/ 0 h 724"/>
                <a:gd name="T8" fmla="*/ 269 w 985"/>
                <a:gd name="T9" fmla="*/ 32 h 724"/>
                <a:gd name="T10" fmla="*/ 267 w 985"/>
                <a:gd name="T11" fmla="*/ 189 h 724"/>
                <a:gd name="T12" fmla="*/ 260 w 985"/>
                <a:gd name="T13" fmla="*/ 270 h 724"/>
                <a:gd name="T14" fmla="*/ 246 w 985"/>
                <a:gd name="T15" fmla="*/ 327 h 724"/>
                <a:gd name="T16" fmla="*/ 232 w 985"/>
                <a:gd name="T17" fmla="*/ 344 h 724"/>
                <a:gd name="T18" fmla="*/ 222 w 985"/>
                <a:gd name="T19" fmla="*/ 345 h 724"/>
                <a:gd name="T20" fmla="*/ 202 w 985"/>
                <a:gd name="T21" fmla="*/ 328 h 724"/>
                <a:gd name="T22" fmla="*/ 164 w 985"/>
                <a:gd name="T23" fmla="*/ 295 h 724"/>
                <a:gd name="T24" fmla="*/ 127 w 985"/>
                <a:gd name="T25" fmla="*/ 280 h 724"/>
                <a:gd name="T26" fmla="*/ 93 w 985"/>
                <a:gd name="T27" fmla="*/ 275 h 724"/>
                <a:gd name="T28" fmla="*/ 61 w 985"/>
                <a:gd name="T29" fmla="*/ 281 h 724"/>
                <a:gd name="T30" fmla="*/ 34 w 985"/>
                <a:gd name="T31" fmla="*/ 294 h 724"/>
                <a:gd name="T32" fmla="*/ 16 w 985"/>
                <a:gd name="T33" fmla="*/ 313 h 724"/>
                <a:gd name="T34" fmla="*/ 5 w 985"/>
                <a:gd name="T35" fmla="*/ 338 h 724"/>
                <a:gd name="T36" fmla="*/ 1 w 985"/>
                <a:gd name="T37" fmla="*/ 396 h 724"/>
                <a:gd name="T38" fmla="*/ 19 w 985"/>
                <a:gd name="T39" fmla="*/ 449 h 724"/>
                <a:gd name="T40" fmla="*/ 41 w 985"/>
                <a:gd name="T41" fmla="*/ 477 h 724"/>
                <a:gd name="T42" fmla="*/ 64 w 985"/>
                <a:gd name="T43" fmla="*/ 489 h 724"/>
                <a:gd name="T44" fmla="*/ 92 w 985"/>
                <a:gd name="T45" fmla="*/ 493 h 724"/>
                <a:gd name="T46" fmla="*/ 143 w 985"/>
                <a:gd name="T47" fmla="*/ 488 h 724"/>
                <a:gd name="T48" fmla="*/ 197 w 985"/>
                <a:gd name="T49" fmla="*/ 465 h 724"/>
                <a:gd name="T50" fmla="*/ 227 w 985"/>
                <a:gd name="T51" fmla="*/ 460 h 724"/>
                <a:gd name="T52" fmla="*/ 251 w 985"/>
                <a:gd name="T53" fmla="*/ 477 h 724"/>
                <a:gd name="T54" fmla="*/ 262 w 985"/>
                <a:gd name="T55" fmla="*/ 510 h 724"/>
                <a:gd name="T56" fmla="*/ 271 w 985"/>
                <a:gd name="T57" fmla="*/ 570 h 724"/>
                <a:gd name="T58" fmla="*/ 271 w 985"/>
                <a:gd name="T59" fmla="*/ 718 h 724"/>
                <a:gd name="T60" fmla="*/ 517 w 985"/>
                <a:gd name="T61" fmla="*/ 724 h 724"/>
                <a:gd name="T62" fmla="*/ 546 w 985"/>
                <a:gd name="T63" fmla="*/ 720 h 724"/>
                <a:gd name="T64" fmla="*/ 570 w 985"/>
                <a:gd name="T65" fmla="*/ 700 h 724"/>
                <a:gd name="T66" fmla="*/ 575 w 985"/>
                <a:gd name="T67" fmla="*/ 678 h 724"/>
                <a:gd name="T68" fmla="*/ 566 w 985"/>
                <a:gd name="T69" fmla="*/ 657 h 724"/>
                <a:gd name="T70" fmla="*/ 522 w 985"/>
                <a:gd name="T71" fmla="*/ 577 h 724"/>
                <a:gd name="T72" fmla="*/ 510 w 985"/>
                <a:gd name="T73" fmla="*/ 533 h 724"/>
                <a:gd name="T74" fmla="*/ 511 w 985"/>
                <a:gd name="T75" fmla="*/ 509 h 724"/>
                <a:gd name="T76" fmla="*/ 521 w 985"/>
                <a:gd name="T77" fmla="*/ 477 h 724"/>
                <a:gd name="T78" fmla="*/ 542 w 985"/>
                <a:gd name="T79" fmla="*/ 450 h 724"/>
                <a:gd name="T80" fmla="*/ 568 w 985"/>
                <a:gd name="T81" fmla="*/ 431 h 724"/>
                <a:gd name="T82" fmla="*/ 601 w 985"/>
                <a:gd name="T83" fmla="*/ 418 h 724"/>
                <a:gd name="T84" fmla="*/ 624 w 985"/>
                <a:gd name="T85" fmla="*/ 414 h 724"/>
                <a:gd name="T86" fmla="*/ 658 w 985"/>
                <a:gd name="T87" fmla="*/ 414 h 724"/>
                <a:gd name="T88" fmla="*/ 690 w 985"/>
                <a:gd name="T89" fmla="*/ 424 h 724"/>
                <a:gd name="T90" fmla="*/ 719 w 985"/>
                <a:gd name="T91" fmla="*/ 442 h 724"/>
                <a:gd name="T92" fmla="*/ 740 w 985"/>
                <a:gd name="T93" fmla="*/ 472 h 724"/>
                <a:gd name="T94" fmla="*/ 752 w 985"/>
                <a:gd name="T95" fmla="*/ 512 h 724"/>
                <a:gd name="T96" fmla="*/ 753 w 985"/>
                <a:gd name="T97" fmla="*/ 544 h 724"/>
                <a:gd name="T98" fmla="*/ 746 w 985"/>
                <a:gd name="T99" fmla="*/ 580 h 724"/>
                <a:gd name="T100" fmla="*/ 728 w 985"/>
                <a:gd name="T101" fmla="*/ 619 h 724"/>
                <a:gd name="T102" fmla="*/ 704 w 985"/>
                <a:gd name="T103" fmla="*/ 660 h 724"/>
                <a:gd name="T104" fmla="*/ 696 w 985"/>
                <a:gd name="T105" fmla="*/ 686 h 724"/>
                <a:gd name="T106" fmla="*/ 697 w 985"/>
                <a:gd name="T107" fmla="*/ 695 h 724"/>
                <a:gd name="T108" fmla="*/ 714 w 985"/>
                <a:gd name="T109" fmla="*/ 706 h 724"/>
                <a:gd name="T110" fmla="*/ 763 w 985"/>
                <a:gd name="T111" fmla="*/ 716 h 724"/>
                <a:gd name="T112" fmla="*/ 905 w 985"/>
                <a:gd name="T113" fmla="*/ 717 h 724"/>
                <a:gd name="T114" fmla="*/ 985 w 985"/>
                <a:gd name="T115" fmla="*/ 71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5" h="724">
                  <a:moveTo>
                    <a:pt x="985" y="716"/>
                  </a:moveTo>
                  <a:lnTo>
                    <a:pt x="985" y="74"/>
                  </a:lnTo>
                  <a:lnTo>
                    <a:pt x="985" y="74"/>
                  </a:lnTo>
                  <a:lnTo>
                    <a:pt x="985" y="67"/>
                  </a:lnTo>
                  <a:lnTo>
                    <a:pt x="984" y="59"/>
                  </a:lnTo>
                  <a:lnTo>
                    <a:pt x="978" y="45"/>
                  </a:lnTo>
                  <a:lnTo>
                    <a:pt x="971" y="32"/>
                  </a:lnTo>
                  <a:lnTo>
                    <a:pt x="960" y="21"/>
                  </a:lnTo>
                  <a:lnTo>
                    <a:pt x="949" y="13"/>
                  </a:lnTo>
                  <a:lnTo>
                    <a:pt x="933" y="6"/>
                  </a:lnTo>
                  <a:lnTo>
                    <a:pt x="918" y="1"/>
                  </a:lnTo>
                  <a:lnTo>
                    <a:pt x="90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69" y="32"/>
                  </a:lnTo>
                  <a:lnTo>
                    <a:pt x="269" y="77"/>
                  </a:lnTo>
                  <a:lnTo>
                    <a:pt x="269" y="131"/>
                  </a:lnTo>
                  <a:lnTo>
                    <a:pt x="267" y="189"/>
                  </a:lnTo>
                  <a:lnTo>
                    <a:pt x="267" y="189"/>
                  </a:lnTo>
                  <a:lnTo>
                    <a:pt x="262" y="245"/>
                  </a:lnTo>
                  <a:lnTo>
                    <a:pt x="260" y="270"/>
                  </a:lnTo>
                  <a:lnTo>
                    <a:pt x="255" y="292"/>
                  </a:lnTo>
                  <a:lnTo>
                    <a:pt x="251" y="312"/>
                  </a:lnTo>
                  <a:lnTo>
                    <a:pt x="246" y="327"/>
                  </a:lnTo>
                  <a:lnTo>
                    <a:pt x="239" y="338"/>
                  </a:lnTo>
                  <a:lnTo>
                    <a:pt x="236" y="342"/>
                  </a:lnTo>
                  <a:lnTo>
                    <a:pt x="232" y="344"/>
                  </a:lnTo>
                  <a:lnTo>
                    <a:pt x="232" y="344"/>
                  </a:lnTo>
                  <a:lnTo>
                    <a:pt x="226" y="345"/>
                  </a:lnTo>
                  <a:lnTo>
                    <a:pt x="222" y="345"/>
                  </a:lnTo>
                  <a:lnTo>
                    <a:pt x="216" y="342"/>
                  </a:lnTo>
                  <a:lnTo>
                    <a:pt x="212" y="338"/>
                  </a:lnTo>
                  <a:lnTo>
                    <a:pt x="202" y="328"/>
                  </a:lnTo>
                  <a:lnTo>
                    <a:pt x="190" y="315"/>
                  </a:lnTo>
                  <a:lnTo>
                    <a:pt x="174" y="301"/>
                  </a:lnTo>
                  <a:lnTo>
                    <a:pt x="164" y="295"/>
                  </a:lnTo>
                  <a:lnTo>
                    <a:pt x="153" y="289"/>
                  </a:lnTo>
                  <a:lnTo>
                    <a:pt x="141" y="284"/>
                  </a:lnTo>
                  <a:lnTo>
                    <a:pt x="127" y="280"/>
                  </a:lnTo>
                  <a:lnTo>
                    <a:pt x="111" y="277"/>
                  </a:lnTo>
                  <a:lnTo>
                    <a:pt x="93" y="275"/>
                  </a:lnTo>
                  <a:lnTo>
                    <a:pt x="93" y="275"/>
                  </a:lnTo>
                  <a:lnTo>
                    <a:pt x="82" y="277"/>
                  </a:lnTo>
                  <a:lnTo>
                    <a:pt x="71" y="278"/>
                  </a:lnTo>
                  <a:lnTo>
                    <a:pt x="61" y="281"/>
                  </a:lnTo>
                  <a:lnTo>
                    <a:pt x="51" y="284"/>
                  </a:lnTo>
                  <a:lnTo>
                    <a:pt x="43" y="288"/>
                  </a:lnTo>
                  <a:lnTo>
                    <a:pt x="34" y="294"/>
                  </a:lnTo>
                  <a:lnTo>
                    <a:pt x="27" y="299"/>
                  </a:lnTo>
                  <a:lnTo>
                    <a:pt x="22" y="306"/>
                  </a:lnTo>
                  <a:lnTo>
                    <a:pt x="16" y="313"/>
                  </a:lnTo>
                  <a:lnTo>
                    <a:pt x="12" y="322"/>
                  </a:lnTo>
                  <a:lnTo>
                    <a:pt x="8" y="330"/>
                  </a:lnTo>
                  <a:lnTo>
                    <a:pt x="5" y="338"/>
                  </a:lnTo>
                  <a:lnTo>
                    <a:pt x="1" y="356"/>
                  </a:lnTo>
                  <a:lnTo>
                    <a:pt x="0" y="376"/>
                  </a:lnTo>
                  <a:lnTo>
                    <a:pt x="1" y="396"/>
                  </a:lnTo>
                  <a:lnTo>
                    <a:pt x="4" y="414"/>
                  </a:lnTo>
                  <a:lnTo>
                    <a:pt x="11" y="432"/>
                  </a:lnTo>
                  <a:lnTo>
                    <a:pt x="19" y="449"/>
                  </a:lnTo>
                  <a:lnTo>
                    <a:pt x="29" y="464"/>
                  </a:lnTo>
                  <a:lnTo>
                    <a:pt x="36" y="471"/>
                  </a:lnTo>
                  <a:lnTo>
                    <a:pt x="41" y="477"/>
                  </a:lnTo>
                  <a:lnTo>
                    <a:pt x="48" y="481"/>
                  </a:lnTo>
                  <a:lnTo>
                    <a:pt x="57" y="485"/>
                  </a:lnTo>
                  <a:lnTo>
                    <a:pt x="64" y="489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92" y="493"/>
                  </a:lnTo>
                  <a:lnTo>
                    <a:pt x="110" y="493"/>
                  </a:lnTo>
                  <a:lnTo>
                    <a:pt x="128" y="491"/>
                  </a:lnTo>
                  <a:lnTo>
                    <a:pt x="143" y="488"/>
                  </a:lnTo>
                  <a:lnTo>
                    <a:pt x="159" y="482"/>
                  </a:lnTo>
                  <a:lnTo>
                    <a:pt x="171" y="477"/>
                  </a:lnTo>
                  <a:lnTo>
                    <a:pt x="197" y="465"/>
                  </a:lnTo>
                  <a:lnTo>
                    <a:pt x="208" y="463"/>
                  </a:lnTo>
                  <a:lnTo>
                    <a:pt x="218" y="460"/>
                  </a:lnTo>
                  <a:lnTo>
                    <a:pt x="227" y="460"/>
                  </a:lnTo>
                  <a:lnTo>
                    <a:pt x="236" y="461"/>
                  </a:lnTo>
                  <a:lnTo>
                    <a:pt x="244" y="468"/>
                  </a:lnTo>
                  <a:lnTo>
                    <a:pt x="251" y="477"/>
                  </a:lnTo>
                  <a:lnTo>
                    <a:pt x="257" y="491"/>
                  </a:lnTo>
                  <a:lnTo>
                    <a:pt x="262" y="510"/>
                  </a:lnTo>
                  <a:lnTo>
                    <a:pt x="262" y="510"/>
                  </a:lnTo>
                  <a:lnTo>
                    <a:pt x="267" y="526"/>
                  </a:lnTo>
                  <a:lnTo>
                    <a:pt x="269" y="547"/>
                  </a:lnTo>
                  <a:lnTo>
                    <a:pt x="271" y="570"/>
                  </a:lnTo>
                  <a:lnTo>
                    <a:pt x="272" y="595"/>
                  </a:lnTo>
                  <a:lnTo>
                    <a:pt x="272" y="656"/>
                  </a:lnTo>
                  <a:lnTo>
                    <a:pt x="271" y="718"/>
                  </a:lnTo>
                  <a:lnTo>
                    <a:pt x="271" y="718"/>
                  </a:lnTo>
                  <a:lnTo>
                    <a:pt x="419" y="721"/>
                  </a:lnTo>
                  <a:lnTo>
                    <a:pt x="517" y="724"/>
                  </a:lnTo>
                  <a:lnTo>
                    <a:pt x="517" y="724"/>
                  </a:lnTo>
                  <a:lnTo>
                    <a:pt x="533" y="723"/>
                  </a:lnTo>
                  <a:lnTo>
                    <a:pt x="546" y="720"/>
                  </a:lnTo>
                  <a:lnTo>
                    <a:pt x="556" y="714"/>
                  </a:lnTo>
                  <a:lnTo>
                    <a:pt x="564" y="709"/>
                  </a:lnTo>
                  <a:lnTo>
                    <a:pt x="570" y="700"/>
                  </a:lnTo>
                  <a:lnTo>
                    <a:pt x="573" y="693"/>
                  </a:lnTo>
                  <a:lnTo>
                    <a:pt x="575" y="685"/>
                  </a:lnTo>
                  <a:lnTo>
                    <a:pt x="575" y="678"/>
                  </a:lnTo>
                  <a:lnTo>
                    <a:pt x="575" y="678"/>
                  </a:lnTo>
                  <a:lnTo>
                    <a:pt x="573" y="670"/>
                  </a:lnTo>
                  <a:lnTo>
                    <a:pt x="566" y="657"/>
                  </a:lnTo>
                  <a:lnTo>
                    <a:pt x="545" y="621"/>
                  </a:lnTo>
                  <a:lnTo>
                    <a:pt x="533" y="600"/>
                  </a:lnTo>
                  <a:lnTo>
                    <a:pt x="522" y="577"/>
                  </a:lnTo>
                  <a:lnTo>
                    <a:pt x="515" y="555"/>
                  </a:lnTo>
                  <a:lnTo>
                    <a:pt x="513" y="544"/>
                  </a:lnTo>
                  <a:lnTo>
                    <a:pt x="510" y="533"/>
                  </a:lnTo>
                  <a:lnTo>
                    <a:pt x="510" y="533"/>
                  </a:lnTo>
                  <a:lnTo>
                    <a:pt x="510" y="520"/>
                  </a:lnTo>
                  <a:lnTo>
                    <a:pt x="511" y="509"/>
                  </a:lnTo>
                  <a:lnTo>
                    <a:pt x="513" y="498"/>
                  </a:lnTo>
                  <a:lnTo>
                    <a:pt x="517" y="486"/>
                  </a:lnTo>
                  <a:lnTo>
                    <a:pt x="521" y="477"/>
                  </a:lnTo>
                  <a:lnTo>
                    <a:pt x="527" y="467"/>
                  </a:lnTo>
                  <a:lnTo>
                    <a:pt x="533" y="458"/>
                  </a:lnTo>
                  <a:lnTo>
                    <a:pt x="542" y="450"/>
                  </a:lnTo>
                  <a:lnTo>
                    <a:pt x="550" y="443"/>
                  </a:lnTo>
                  <a:lnTo>
                    <a:pt x="559" y="436"/>
                  </a:lnTo>
                  <a:lnTo>
                    <a:pt x="568" y="431"/>
                  </a:lnTo>
                  <a:lnTo>
                    <a:pt x="580" y="425"/>
                  </a:lnTo>
                  <a:lnTo>
                    <a:pt x="589" y="421"/>
                  </a:lnTo>
                  <a:lnTo>
                    <a:pt x="601" y="418"/>
                  </a:lnTo>
                  <a:lnTo>
                    <a:pt x="612" y="415"/>
                  </a:lnTo>
                  <a:lnTo>
                    <a:pt x="624" y="414"/>
                  </a:lnTo>
                  <a:lnTo>
                    <a:pt x="624" y="414"/>
                  </a:lnTo>
                  <a:lnTo>
                    <a:pt x="636" y="412"/>
                  </a:lnTo>
                  <a:lnTo>
                    <a:pt x="647" y="412"/>
                  </a:lnTo>
                  <a:lnTo>
                    <a:pt x="658" y="414"/>
                  </a:lnTo>
                  <a:lnTo>
                    <a:pt x="669" y="415"/>
                  </a:lnTo>
                  <a:lnTo>
                    <a:pt x="680" y="419"/>
                  </a:lnTo>
                  <a:lnTo>
                    <a:pt x="690" y="424"/>
                  </a:lnTo>
                  <a:lnTo>
                    <a:pt x="701" y="429"/>
                  </a:lnTo>
                  <a:lnTo>
                    <a:pt x="710" y="435"/>
                  </a:lnTo>
                  <a:lnTo>
                    <a:pt x="719" y="442"/>
                  </a:lnTo>
                  <a:lnTo>
                    <a:pt x="726" y="452"/>
                  </a:lnTo>
                  <a:lnTo>
                    <a:pt x="733" y="461"/>
                  </a:lnTo>
                  <a:lnTo>
                    <a:pt x="740" y="472"/>
                  </a:lnTo>
                  <a:lnTo>
                    <a:pt x="745" y="484"/>
                  </a:lnTo>
                  <a:lnTo>
                    <a:pt x="749" y="498"/>
                  </a:lnTo>
                  <a:lnTo>
                    <a:pt x="752" y="512"/>
                  </a:lnTo>
                  <a:lnTo>
                    <a:pt x="753" y="528"/>
                  </a:lnTo>
                  <a:lnTo>
                    <a:pt x="753" y="528"/>
                  </a:lnTo>
                  <a:lnTo>
                    <a:pt x="753" y="544"/>
                  </a:lnTo>
                  <a:lnTo>
                    <a:pt x="752" y="556"/>
                  </a:lnTo>
                  <a:lnTo>
                    <a:pt x="750" y="569"/>
                  </a:lnTo>
                  <a:lnTo>
                    <a:pt x="746" y="580"/>
                  </a:lnTo>
                  <a:lnTo>
                    <a:pt x="742" y="591"/>
                  </a:lnTo>
                  <a:lnTo>
                    <a:pt x="738" y="601"/>
                  </a:lnTo>
                  <a:lnTo>
                    <a:pt x="728" y="619"/>
                  </a:lnTo>
                  <a:lnTo>
                    <a:pt x="717" y="635"/>
                  </a:lnTo>
                  <a:lnTo>
                    <a:pt x="707" y="651"/>
                  </a:lnTo>
                  <a:lnTo>
                    <a:pt x="704" y="660"/>
                  </a:lnTo>
                  <a:lnTo>
                    <a:pt x="700" y="668"/>
                  </a:lnTo>
                  <a:lnTo>
                    <a:pt x="697" y="677"/>
                  </a:lnTo>
                  <a:lnTo>
                    <a:pt x="696" y="686"/>
                  </a:lnTo>
                  <a:lnTo>
                    <a:pt x="696" y="686"/>
                  </a:lnTo>
                  <a:lnTo>
                    <a:pt x="696" y="691"/>
                  </a:lnTo>
                  <a:lnTo>
                    <a:pt x="697" y="695"/>
                  </a:lnTo>
                  <a:lnTo>
                    <a:pt x="700" y="698"/>
                  </a:lnTo>
                  <a:lnTo>
                    <a:pt x="703" y="700"/>
                  </a:lnTo>
                  <a:lnTo>
                    <a:pt x="714" y="706"/>
                  </a:lnTo>
                  <a:lnTo>
                    <a:pt x="726" y="710"/>
                  </a:lnTo>
                  <a:lnTo>
                    <a:pt x="743" y="713"/>
                  </a:lnTo>
                  <a:lnTo>
                    <a:pt x="763" y="716"/>
                  </a:lnTo>
                  <a:lnTo>
                    <a:pt x="807" y="718"/>
                  </a:lnTo>
                  <a:lnTo>
                    <a:pt x="856" y="718"/>
                  </a:lnTo>
                  <a:lnTo>
                    <a:pt x="905" y="717"/>
                  </a:lnTo>
                  <a:lnTo>
                    <a:pt x="950" y="716"/>
                  </a:lnTo>
                  <a:lnTo>
                    <a:pt x="985" y="716"/>
                  </a:lnTo>
                  <a:lnTo>
                    <a:pt x="985" y="716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33"/>
            <p:cNvSpPr>
              <a:spLocks/>
            </p:cNvSpPr>
            <p:nvPr/>
          </p:nvSpPr>
          <p:spPr bwMode="auto">
            <a:xfrm>
              <a:off x="4295775" y="1773238"/>
              <a:ext cx="1149350" cy="1563687"/>
            </a:xfrm>
            <a:custGeom>
              <a:avLst/>
              <a:gdLst>
                <a:gd name="T0" fmla="*/ 0 w 724"/>
                <a:gd name="T1" fmla="*/ 598 h 985"/>
                <a:gd name="T2" fmla="*/ 8 w 724"/>
                <a:gd name="T3" fmla="*/ 510 h 985"/>
                <a:gd name="T4" fmla="*/ 29 w 724"/>
                <a:gd name="T5" fmla="*/ 468 h 985"/>
                <a:gd name="T6" fmla="*/ 57 w 724"/>
                <a:gd name="T7" fmla="*/ 460 h 985"/>
                <a:gd name="T8" fmla="*/ 120 w 724"/>
                <a:gd name="T9" fmla="*/ 482 h 985"/>
                <a:gd name="T10" fmla="*/ 186 w 724"/>
                <a:gd name="T11" fmla="*/ 492 h 985"/>
                <a:gd name="T12" fmla="*/ 222 w 724"/>
                <a:gd name="T13" fmla="*/ 484 h 985"/>
                <a:gd name="T14" fmla="*/ 249 w 724"/>
                <a:gd name="T15" fmla="*/ 461 h 985"/>
                <a:gd name="T16" fmla="*/ 274 w 724"/>
                <a:gd name="T17" fmla="*/ 394 h 985"/>
                <a:gd name="T18" fmla="*/ 268 w 724"/>
                <a:gd name="T19" fmla="*/ 340 h 985"/>
                <a:gd name="T20" fmla="*/ 240 w 724"/>
                <a:gd name="T21" fmla="*/ 296 h 985"/>
                <a:gd name="T22" fmla="*/ 211 w 724"/>
                <a:gd name="T23" fmla="*/ 281 h 985"/>
                <a:gd name="T24" fmla="*/ 175 w 724"/>
                <a:gd name="T25" fmla="*/ 278 h 985"/>
                <a:gd name="T26" fmla="*/ 120 w 724"/>
                <a:gd name="T27" fmla="*/ 292 h 985"/>
                <a:gd name="T28" fmla="*/ 62 w 724"/>
                <a:gd name="T29" fmla="*/ 333 h 985"/>
                <a:gd name="T30" fmla="*/ 41 w 724"/>
                <a:gd name="T31" fmla="*/ 344 h 985"/>
                <a:gd name="T32" fmla="*/ 24 w 724"/>
                <a:gd name="T33" fmla="*/ 333 h 985"/>
                <a:gd name="T34" fmla="*/ 6 w 724"/>
                <a:gd name="T35" fmla="*/ 249 h 985"/>
                <a:gd name="T36" fmla="*/ 1 w 724"/>
                <a:gd name="T37" fmla="*/ 73 h 985"/>
                <a:gd name="T38" fmla="*/ 721 w 724"/>
                <a:gd name="T39" fmla="*/ 32 h 985"/>
                <a:gd name="T40" fmla="*/ 719 w 724"/>
                <a:gd name="T41" fmla="*/ 189 h 985"/>
                <a:gd name="T42" fmla="*/ 703 w 724"/>
                <a:gd name="T43" fmla="*/ 312 h 985"/>
                <a:gd name="T44" fmla="*/ 684 w 724"/>
                <a:gd name="T45" fmla="*/ 344 h 985"/>
                <a:gd name="T46" fmla="*/ 668 w 724"/>
                <a:gd name="T47" fmla="*/ 342 h 985"/>
                <a:gd name="T48" fmla="*/ 626 w 724"/>
                <a:gd name="T49" fmla="*/ 301 h 985"/>
                <a:gd name="T50" fmla="*/ 579 w 724"/>
                <a:gd name="T51" fmla="*/ 280 h 985"/>
                <a:gd name="T52" fmla="*/ 534 w 724"/>
                <a:gd name="T53" fmla="*/ 277 h 985"/>
                <a:gd name="T54" fmla="*/ 495 w 724"/>
                <a:gd name="T55" fmla="*/ 288 h 985"/>
                <a:gd name="T56" fmla="*/ 468 w 724"/>
                <a:gd name="T57" fmla="*/ 313 h 985"/>
                <a:gd name="T58" fmla="*/ 453 w 724"/>
                <a:gd name="T59" fmla="*/ 356 h 985"/>
                <a:gd name="T60" fmla="*/ 463 w 724"/>
                <a:gd name="T61" fmla="*/ 432 h 985"/>
                <a:gd name="T62" fmla="*/ 493 w 724"/>
                <a:gd name="T63" fmla="*/ 477 h 985"/>
                <a:gd name="T64" fmla="*/ 524 w 724"/>
                <a:gd name="T65" fmla="*/ 491 h 985"/>
                <a:gd name="T66" fmla="*/ 580 w 724"/>
                <a:gd name="T67" fmla="*/ 491 h 985"/>
                <a:gd name="T68" fmla="*/ 649 w 724"/>
                <a:gd name="T69" fmla="*/ 465 h 985"/>
                <a:gd name="T70" fmla="*/ 688 w 724"/>
                <a:gd name="T71" fmla="*/ 461 h 985"/>
                <a:gd name="T72" fmla="*/ 714 w 724"/>
                <a:gd name="T73" fmla="*/ 510 h 985"/>
                <a:gd name="T74" fmla="*/ 723 w 724"/>
                <a:gd name="T75" fmla="*/ 570 h 985"/>
                <a:gd name="T76" fmla="*/ 723 w 724"/>
                <a:gd name="T77" fmla="*/ 718 h 985"/>
                <a:gd name="T78" fmla="*/ 478 w 724"/>
                <a:gd name="T79" fmla="*/ 721 h 985"/>
                <a:gd name="T80" fmla="*/ 433 w 724"/>
                <a:gd name="T81" fmla="*/ 731 h 985"/>
                <a:gd name="T82" fmla="*/ 426 w 724"/>
                <a:gd name="T83" fmla="*/ 760 h 985"/>
                <a:gd name="T84" fmla="*/ 461 w 724"/>
                <a:gd name="T85" fmla="*/ 833 h 985"/>
                <a:gd name="T86" fmla="*/ 472 w 724"/>
                <a:gd name="T87" fmla="*/ 882 h 985"/>
                <a:gd name="T88" fmla="*/ 467 w 724"/>
                <a:gd name="T89" fmla="*/ 920 h 985"/>
                <a:gd name="T90" fmla="*/ 445 w 724"/>
                <a:gd name="T91" fmla="*/ 955 h 985"/>
                <a:gd name="T92" fmla="*/ 410 w 724"/>
                <a:gd name="T93" fmla="*/ 977 h 985"/>
                <a:gd name="T94" fmla="*/ 358 w 724"/>
                <a:gd name="T95" fmla="*/ 985 h 985"/>
                <a:gd name="T96" fmla="*/ 296 w 724"/>
                <a:gd name="T97" fmla="*/ 970 h 985"/>
                <a:gd name="T98" fmla="*/ 264 w 724"/>
                <a:gd name="T99" fmla="*/ 945 h 985"/>
                <a:gd name="T100" fmla="*/ 243 w 724"/>
                <a:gd name="T101" fmla="*/ 909 h 985"/>
                <a:gd name="T102" fmla="*/ 239 w 724"/>
                <a:gd name="T103" fmla="*/ 872 h 985"/>
                <a:gd name="T104" fmla="*/ 250 w 724"/>
                <a:gd name="T105" fmla="*/ 826 h 985"/>
                <a:gd name="T106" fmla="*/ 294 w 724"/>
                <a:gd name="T107" fmla="*/ 760 h 985"/>
                <a:gd name="T108" fmla="*/ 296 w 724"/>
                <a:gd name="T109" fmla="*/ 742 h 985"/>
                <a:gd name="T110" fmla="*/ 282 w 724"/>
                <a:gd name="T111" fmla="*/ 727 h 985"/>
                <a:gd name="T112" fmla="*/ 225 w 724"/>
                <a:gd name="T113" fmla="*/ 714 h 985"/>
                <a:gd name="T114" fmla="*/ 1 w 724"/>
                <a:gd name="T115" fmla="*/ 723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4" h="985">
                  <a:moveTo>
                    <a:pt x="1" y="723"/>
                  </a:moveTo>
                  <a:lnTo>
                    <a:pt x="1" y="723"/>
                  </a:lnTo>
                  <a:lnTo>
                    <a:pt x="0" y="657"/>
                  </a:lnTo>
                  <a:lnTo>
                    <a:pt x="0" y="598"/>
                  </a:lnTo>
                  <a:lnTo>
                    <a:pt x="1" y="572"/>
                  </a:lnTo>
                  <a:lnTo>
                    <a:pt x="3" y="547"/>
                  </a:lnTo>
                  <a:lnTo>
                    <a:pt x="6" y="527"/>
                  </a:lnTo>
                  <a:lnTo>
                    <a:pt x="8" y="510"/>
                  </a:lnTo>
                  <a:lnTo>
                    <a:pt x="8" y="510"/>
                  </a:lnTo>
                  <a:lnTo>
                    <a:pt x="15" y="491"/>
                  </a:lnTo>
                  <a:lnTo>
                    <a:pt x="21" y="477"/>
                  </a:lnTo>
                  <a:lnTo>
                    <a:pt x="29" y="468"/>
                  </a:lnTo>
                  <a:lnTo>
                    <a:pt x="34" y="464"/>
                  </a:lnTo>
                  <a:lnTo>
                    <a:pt x="38" y="463"/>
                  </a:lnTo>
                  <a:lnTo>
                    <a:pt x="48" y="460"/>
                  </a:lnTo>
                  <a:lnTo>
                    <a:pt x="57" y="460"/>
                  </a:lnTo>
                  <a:lnTo>
                    <a:pt x="69" y="463"/>
                  </a:lnTo>
                  <a:lnTo>
                    <a:pt x="80" y="467"/>
                  </a:lnTo>
                  <a:lnTo>
                    <a:pt x="106" y="477"/>
                  </a:lnTo>
                  <a:lnTo>
                    <a:pt x="120" y="482"/>
                  </a:lnTo>
                  <a:lnTo>
                    <a:pt x="136" y="488"/>
                  </a:lnTo>
                  <a:lnTo>
                    <a:pt x="151" y="491"/>
                  </a:lnTo>
                  <a:lnTo>
                    <a:pt x="169" y="493"/>
                  </a:lnTo>
                  <a:lnTo>
                    <a:pt x="186" y="492"/>
                  </a:lnTo>
                  <a:lnTo>
                    <a:pt x="205" y="489"/>
                  </a:lnTo>
                  <a:lnTo>
                    <a:pt x="205" y="489"/>
                  </a:lnTo>
                  <a:lnTo>
                    <a:pt x="214" y="486"/>
                  </a:lnTo>
                  <a:lnTo>
                    <a:pt x="222" y="484"/>
                  </a:lnTo>
                  <a:lnTo>
                    <a:pt x="229" y="479"/>
                  </a:lnTo>
                  <a:lnTo>
                    <a:pt x="236" y="474"/>
                  </a:lnTo>
                  <a:lnTo>
                    <a:pt x="243" y="468"/>
                  </a:lnTo>
                  <a:lnTo>
                    <a:pt x="249" y="461"/>
                  </a:lnTo>
                  <a:lnTo>
                    <a:pt x="259" y="447"/>
                  </a:lnTo>
                  <a:lnTo>
                    <a:pt x="267" y="431"/>
                  </a:lnTo>
                  <a:lnTo>
                    <a:pt x="271" y="414"/>
                  </a:lnTo>
                  <a:lnTo>
                    <a:pt x="274" y="394"/>
                  </a:lnTo>
                  <a:lnTo>
                    <a:pt x="275" y="376"/>
                  </a:lnTo>
                  <a:lnTo>
                    <a:pt x="275" y="376"/>
                  </a:lnTo>
                  <a:lnTo>
                    <a:pt x="273" y="358"/>
                  </a:lnTo>
                  <a:lnTo>
                    <a:pt x="268" y="340"/>
                  </a:lnTo>
                  <a:lnTo>
                    <a:pt x="261" y="324"/>
                  </a:lnTo>
                  <a:lnTo>
                    <a:pt x="253" y="309"/>
                  </a:lnTo>
                  <a:lnTo>
                    <a:pt x="247" y="302"/>
                  </a:lnTo>
                  <a:lnTo>
                    <a:pt x="240" y="296"/>
                  </a:lnTo>
                  <a:lnTo>
                    <a:pt x="235" y="292"/>
                  </a:lnTo>
                  <a:lnTo>
                    <a:pt x="226" y="287"/>
                  </a:lnTo>
                  <a:lnTo>
                    <a:pt x="219" y="284"/>
                  </a:lnTo>
                  <a:lnTo>
                    <a:pt x="211" y="281"/>
                  </a:lnTo>
                  <a:lnTo>
                    <a:pt x="201" y="278"/>
                  </a:lnTo>
                  <a:lnTo>
                    <a:pt x="192" y="278"/>
                  </a:lnTo>
                  <a:lnTo>
                    <a:pt x="192" y="278"/>
                  </a:lnTo>
                  <a:lnTo>
                    <a:pt x="175" y="278"/>
                  </a:lnTo>
                  <a:lnTo>
                    <a:pt x="159" y="280"/>
                  </a:lnTo>
                  <a:lnTo>
                    <a:pt x="145" y="282"/>
                  </a:lnTo>
                  <a:lnTo>
                    <a:pt x="133" y="287"/>
                  </a:lnTo>
                  <a:lnTo>
                    <a:pt x="120" y="292"/>
                  </a:lnTo>
                  <a:lnTo>
                    <a:pt x="109" y="298"/>
                  </a:lnTo>
                  <a:lnTo>
                    <a:pt x="91" y="309"/>
                  </a:lnTo>
                  <a:lnTo>
                    <a:pt x="75" y="322"/>
                  </a:lnTo>
                  <a:lnTo>
                    <a:pt x="62" y="333"/>
                  </a:lnTo>
                  <a:lnTo>
                    <a:pt x="50" y="341"/>
                  </a:lnTo>
                  <a:lnTo>
                    <a:pt x="45" y="344"/>
                  </a:lnTo>
                  <a:lnTo>
                    <a:pt x="41" y="344"/>
                  </a:lnTo>
                  <a:lnTo>
                    <a:pt x="41" y="344"/>
                  </a:lnTo>
                  <a:lnTo>
                    <a:pt x="35" y="344"/>
                  </a:lnTo>
                  <a:lnTo>
                    <a:pt x="32" y="341"/>
                  </a:lnTo>
                  <a:lnTo>
                    <a:pt x="28" y="338"/>
                  </a:lnTo>
                  <a:lnTo>
                    <a:pt x="24" y="333"/>
                  </a:lnTo>
                  <a:lnTo>
                    <a:pt x="18" y="317"/>
                  </a:lnTo>
                  <a:lnTo>
                    <a:pt x="13" y="299"/>
                  </a:lnTo>
                  <a:lnTo>
                    <a:pt x="10" y="275"/>
                  </a:lnTo>
                  <a:lnTo>
                    <a:pt x="6" y="249"/>
                  </a:lnTo>
                  <a:lnTo>
                    <a:pt x="4" y="221"/>
                  </a:lnTo>
                  <a:lnTo>
                    <a:pt x="3" y="190"/>
                  </a:lnTo>
                  <a:lnTo>
                    <a:pt x="1" y="130"/>
                  </a:lnTo>
                  <a:lnTo>
                    <a:pt x="1" y="73"/>
                  </a:lnTo>
                  <a:lnTo>
                    <a:pt x="4" y="0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721" y="32"/>
                  </a:lnTo>
                  <a:lnTo>
                    <a:pt x="721" y="77"/>
                  </a:lnTo>
                  <a:lnTo>
                    <a:pt x="721" y="131"/>
                  </a:lnTo>
                  <a:lnTo>
                    <a:pt x="719" y="189"/>
                  </a:lnTo>
                  <a:lnTo>
                    <a:pt x="719" y="189"/>
                  </a:lnTo>
                  <a:lnTo>
                    <a:pt x="714" y="245"/>
                  </a:lnTo>
                  <a:lnTo>
                    <a:pt x="712" y="270"/>
                  </a:lnTo>
                  <a:lnTo>
                    <a:pt x="707" y="292"/>
                  </a:lnTo>
                  <a:lnTo>
                    <a:pt x="703" y="312"/>
                  </a:lnTo>
                  <a:lnTo>
                    <a:pt x="698" y="327"/>
                  </a:lnTo>
                  <a:lnTo>
                    <a:pt x="691" y="338"/>
                  </a:lnTo>
                  <a:lnTo>
                    <a:pt x="688" y="342"/>
                  </a:lnTo>
                  <a:lnTo>
                    <a:pt x="684" y="344"/>
                  </a:lnTo>
                  <a:lnTo>
                    <a:pt x="684" y="344"/>
                  </a:lnTo>
                  <a:lnTo>
                    <a:pt x="678" y="345"/>
                  </a:lnTo>
                  <a:lnTo>
                    <a:pt x="674" y="345"/>
                  </a:lnTo>
                  <a:lnTo>
                    <a:pt x="668" y="342"/>
                  </a:lnTo>
                  <a:lnTo>
                    <a:pt x="664" y="338"/>
                  </a:lnTo>
                  <a:lnTo>
                    <a:pt x="654" y="328"/>
                  </a:lnTo>
                  <a:lnTo>
                    <a:pt x="642" y="315"/>
                  </a:lnTo>
                  <a:lnTo>
                    <a:pt x="626" y="301"/>
                  </a:lnTo>
                  <a:lnTo>
                    <a:pt x="616" y="295"/>
                  </a:lnTo>
                  <a:lnTo>
                    <a:pt x="605" y="289"/>
                  </a:lnTo>
                  <a:lnTo>
                    <a:pt x="593" y="284"/>
                  </a:lnTo>
                  <a:lnTo>
                    <a:pt x="579" y="280"/>
                  </a:lnTo>
                  <a:lnTo>
                    <a:pt x="563" y="277"/>
                  </a:lnTo>
                  <a:lnTo>
                    <a:pt x="545" y="275"/>
                  </a:lnTo>
                  <a:lnTo>
                    <a:pt x="545" y="275"/>
                  </a:lnTo>
                  <a:lnTo>
                    <a:pt x="534" y="277"/>
                  </a:lnTo>
                  <a:lnTo>
                    <a:pt x="523" y="278"/>
                  </a:lnTo>
                  <a:lnTo>
                    <a:pt x="513" y="281"/>
                  </a:lnTo>
                  <a:lnTo>
                    <a:pt x="503" y="284"/>
                  </a:lnTo>
                  <a:lnTo>
                    <a:pt x="495" y="288"/>
                  </a:lnTo>
                  <a:lnTo>
                    <a:pt x="486" y="294"/>
                  </a:lnTo>
                  <a:lnTo>
                    <a:pt x="479" y="299"/>
                  </a:lnTo>
                  <a:lnTo>
                    <a:pt x="474" y="306"/>
                  </a:lnTo>
                  <a:lnTo>
                    <a:pt x="468" y="313"/>
                  </a:lnTo>
                  <a:lnTo>
                    <a:pt x="464" y="322"/>
                  </a:lnTo>
                  <a:lnTo>
                    <a:pt x="460" y="330"/>
                  </a:lnTo>
                  <a:lnTo>
                    <a:pt x="457" y="338"/>
                  </a:lnTo>
                  <a:lnTo>
                    <a:pt x="453" y="356"/>
                  </a:lnTo>
                  <a:lnTo>
                    <a:pt x="452" y="376"/>
                  </a:lnTo>
                  <a:lnTo>
                    <a:pt x="453" y="396"/>
                  </a:lnTo>
                  <a:lnTo>
                    <a:pt x="456" y="414"/>
                  </a:lnTo>
                  <a:lnTo>
                    <a:pt x="463" y="432"/>
                  </a:lnTo>
                  <a:lnTo>
                    <a:pt x="471" y="449"/>
                  </a:lnTo>
                  <a:lnTo>
                    <a:pt x="481" y="464"/>
                  </a:lnTo>
                  <a:lnTo>
                    <a:pt x="488" y="471"/>
                  </a:lnTo>
                  <a:lnTo>
                    <a:pt x="493" y="477"/>
                  </a:lnTo>
                  <a:lnTo>
                    <a:pt x="500" y="481"/>
                  </a:lnTo>
                  <a:lnTo>
                    <a:pt x="509" y="485"/>
                  </a:lnTo>
                  <a:lnTo>
                    <a:pt x="516" y="489"/>
                  </a:lnTo>
                  <a:lnTo>
                    <a:pt x="524" y="491"/>
                  </a:lnTo>
                  <a:lnTo>
                    <a:pt x="524" y="491"/>
                  </a:lnTo>
                  <a:lnTo>
                    <a:pt x="544" y="493"/>
                  </a:lnTo>
                  <a:lnTo>
                    <a:pt x="562" y="493"/>
                  </a:lnTo>
                  <a:lnTo>
                    <a:pt x="580" y="491"/>
                  </a:lnTo>
                  <a:lnTo>
                    <a:pt x="595" y="488"/>
                  </a:lnTo>
                  <a:lnTo>
                    <a:pt x="611" y="482"/>
                  </a:lnTo>
                  <a:lnTo>
                    <a:pt x="623" y="477"/>
                  </a:lnTo>
                  <a:lnTo>
                    <a:pt x="649" y="465"/>
                  </a:lnTo>
                  <a:lnTo>
                    <a:pt x="660" y="463"/>
                  </a:lnTo>
                  <a:lnTo>
                    <a:pt x="670" y="460"/>
                  </a:lnTo>
                  <a:lnTo>
                    <a:pt x="679" y="460"/>
                  </a:lnTo>
                  <a:lnTo>
                    <a:pt x="688" y="461"/>
                  </a:lnTo>
                  <a:lnTo>
                    <a:pt x="696" y="468"/>
                  </a:lnTo>
                  <a:lnTo>
                    <a:pt x="703" y="477"/>
                  </a:lnTo>
                  <a:lnTo>
                    <a:pt x="709" y="491"/>
                  </a:lnTo>
                  <a:lnTo>
                    <a:pt x="714" y="510"/>
                  </a:lnTo>
                  <a:lnTo>
                    <a:pt x="714" y="510"/>
                  </a:lnTo>
                  <a:lnTo>
                    <a:pt x="719" y="526"/>
                  </a:lnTo>
                  <a:lnTo>
                    <a:pt x="721" y="547"/>
                  </a:lnTo>
                  <a:lnTo>
                    <a:pt x="723" y="570"/>
                  </a:lnTo>
                  <a:lnTo>
                    <a:pt x="724" y="595"/>
                  </a:lnTo>
                  <a:lnTo>
                    <a:pt x="724" y="656"/>
                  </a:lnTo>
                  <a:lnTo>
                    <a:pt x="723" y="718"/>
                  </a:lnTo>
                  <a:lnTo>
                    <a:pt x="723" y="718"/>
                  </a:lnTo>
                  <a:lnTo>
                    <a:pt x="629" y="717"/>
                  </a:lnTo>
                  <a:lnTo>
                    <a:pt x="544" y="718"/>
                  </a:lnTo>
                  <a:lnTo>
                    <a:pt x="507" y="718"/>
                  </a:lnTo>
                  <a:lnTo>
                    <a:pt x="478" y="721"/>
                  </a:lnTo>
                  <a:lnTo>
                    <a:pt x="456" y="723"/>
                  </a:lnTo>
                  <a:lnTo>
                    <a:pt x="442" y="727"/>
                  </a:lnTo>
                  <a:lnTo>
                    <a:pt x="442" y="727"/>
                  </a:lnTo>
                  <a:lnTo>
                    <a:pt x="433" y="731"/>
                  </a:lnTo>
                  <a:lnTo>
                    <a:pt x="429" y="738"/>
                  </a:lnTo>
                  <a:lnTo>
                    <a:pt x="426" y="744"/>
                  </a:lnTo>
                  <a:lnTo>
                    <a:pt x="425" y="752"/>
                  </a:lnTo>
                  <a:lnTo>
                    <a:pt x="426" y="760"/>
                  </a:lnTo>
                  <a:lnTo>
                    <a:pt x="429" y="769"/>
                  </a:lnTo>
                  <a:lnTo>
                    <a:pt x="439" y="788"/>
                  </a:lnTo>
                  <a:lnTo>
                    <a:pt x="450" y="811"/>
                  </a:lnTo>
                  <a:lnTo>
                    <a:pt x="461" y="833"/>
                  </a:lnTo>
                  <a:lnTo>
                    <a:pt x="465" y="846"/>
                  </a:lnTo>
                  <a:lnTo>
                    <a:pt x="470" y="858"/>
                  </a:lnTo>
                  <a:lnTo>
                    <a:pt x="472" y="871"/>
                  </a:lnTo>
                  <a:lnTo>
                    <a:pt x="472" y="882"/>
                  </a:lnTo>
                  <a:lnTo>
                    <a:pt x="472" y="882"/>
                  </a:lnTo>
                  <a:lnTo>
                    <a:pt x="472" y="896"/>
                  </a:lnTo>
                  <a:lnTo>
                    <a:pt x="470" y="907"/>
                  </a:lnTo>
                  <a:lnTo>
                    <a:pt x="467" y="920"/>
                  </a:lnTo>
                  <a:lnTo>
                    <a:pt x="463" y="930"/>
                  </a:lnTo>
                  <a:lnTo>
                    <a:pt x="457" y="939"/>
                  </a:lnTo>
                  <a:lnTo>
                    <a:pt x="452" y="948"/>
                  </a:lnTo>
                  <a:lnTo>
                    <a:pt x="445" y="955"/>
                  </a:lnTo>
                  <a:lnTo>
                    <a:pt x="436" y="962"/>
                  </a:lnTo>
                  <a:lnTo>
                    <a:pt x="428" y="967"/>
                  </a:lnTo>
                  <a:lnTo>
                    <a:pt x="419" y="973"/>
                  </a:lnTo>
                  <a:lnTo>
                    <a:pt x="410" y="977"/>
                  </a:lnTo>
                  <a:lnTo>
                    <a:pt x="400" y="980"/>
                  </a:lnTo>
                  <a:lnTo>
                    <a:pt x="390" y="983"/>
                  </a:lnTo>
                  <a:lnTo>
                    <a:pt x="379" y="984"/>
                  </a:lnTo>
                  <a:lnTo>
                    <a:pt x="358" y="985"/>
                  </a:lnTo>
                  <a:lnTo>
                    <a:pt x="337" y="983"/>
                  </a:lnTo>
                  <a:lnTo>
                    <a:pt x="316" y="978"/>
                  </a:lnTo>
                  <a:lnTo>
                    <a:pt x="306" y="974"/>
                  </a:lnTo>
                  <a:lnTo>
                    <a:pt x="296" y="970"/>
                  </a:lnTo>
                  <a:lnTo>
                    <a:pt x="288" y="965"/>
                  </a:lnTo>
                  <a:lnTo>
                    <a:pt x="280" y="959"/>
                  </a:lnTo>
                  <a:lnTo>
                    <a:pt x="271" y="952"/>
                  </a:lnTo>
                  <a:lnTo>
                    <a:pt x="264" y="945"/>
                  </a:lnTo>
                  <a:lnTo>
                    <a:pt x="257" y="937"/>
                  </a:lnTo>
                  <a:lnTo>
                    <a:pt x="252" y="928"/>
                  </a:lnTo>
                  <a:lnTo>
                    <a:pt x="247" y="918"/>
                  </a:lnTo>
                  <a:lnTo>
                    <a:pt x="243" y="909"/>
                  </a:lnTo>
                  <a:lnTo>
                    <a:pt x="240" y="897"/>
                  </a:lnTo>
                  <a:lnTo>
                    <a:pt x="240" y="886"/>
                  </a:lnTo>
                  <a:lnTo>
                    <a:pt x="240" y="886"/>
                  </a:lnTo>
                  <a:lnTo>
                    <a:pt x="239" y="872"/>
                  </a:lnTo>
                  <a:lnTo>
                    <a:pt x="240" y="860"/>
                  </a:lnTo>
                  <a:lnTo>
                    <a:pt x="243" y="847"/>
                  </a:lnTo>
                  <a:lnTo>
                    <a:pt x="246" y="836"/>
                  </a:lnTo>
                  <a:lnTo>
                    <a:pt x="250" y="826"/>
                  </a:lnTo>
                  <a:lnTo>
                    <a:pt x="254" y="818"/>
                  </a:lnTo>
                  <a:lnTo>
                    <a:pt x="266" y="801"/>
                  </a:lnTo>
                  <a:lnTo>
                    <a:pt x="285" y="774"/>
                  </a:lnTo>
                  <a:lnTo>
                    <a:pt x="294" y="760"/>
                  </a:lnTo>
                  <a:lnTo>
                    <a:pt x="295" y="753"/>
                  </a:lnTo>
                  <a:lnTo>
                    <a:pt x="296" y="746"/>
                  </a:lnTo>
                  <a:lnTo>
                    <a:pt x="296" y="746"/>
                  </a:lnTo>
                  <a:lnTo>
                    <a:pt x="296" y="742"/>
                  </a:lnTo>
                  <a:lnTo>
                    <a:pt x="295" y="739"/>
                  </a:lnTo>
                  <a:lnTo>
                    <a:pt x="294" y="735"/>
                  </a:lnTo>
                  <a:lnTo>
                    <a:pt x="291" y="732"/>
                  </a:lnTo>
                  <a:lnTo>
                    <a:pt x="282" y="727"/>
                  </a:lnTo>
                  <a:lnTo>
                    <a:pt x="273" y="723"/>
                  </a:lnTo>
                  <a:lnTo>
                    <a:pt x="259" y="718"/>
                  </a:lnTo>
                  <a:lnTo>
                    <a:pt x="243" y="716"/>
                  </a:lnTo>
                  <a:lnTo>
                    <a:pt x="225" y="714"/>
                  </a:lnTo>
                  <a:lnTo>
                    <a:pt x="205" y="714"/>
                  </a:lnTo>
                  <a:lnTo>
                    <a:pt x="161" y="714"/>
                  </a:lnTo>
                  <a:lnTo>
                    <a:pt x="110" y="716"/>
                  </a:lnTo>
                  <a:lnTo>
                    <a:pt x="1" y="723"/>
                  </a:lnTo>
                  <a:lnTo>
                    <a:pt x="1" y="723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34"/>
            <p:cNvSpPr>
              <a:spLocks/>
            </p:cNvSpPr>
            <p:nvPr/>
          </p:nvSpPr>
          <p:spPr bwMode="auto">
            <a:xfrm>
              <a:off x="2684463" y="1773238"/>
              <a:ext cx="2047875" cy="1155700"/>
            </a:xfrm>
            <a:custGeom>
              <a:avLst/>
              <a:gdLst>
                <a:gd name="T0" fmla="*/ 1015 w 1290"/>
                <a:gd name="T1" fmla="*/ 598 h 728"/>
                <a:gd name="T2" fmla="*/ 1023 w 1290"/>
                <a:gd name="T3" fmla="*/ 510 h 728"/>
                <a:gd name="T4" fmla="*/ 1044 w 1290"/>
                <a:gd name="T5" fmla="*/ 468 h 728"/>
                <a:gd name="T6" fmla="*/ 1072 w 1290"/>
                <a:gd name="T7" fmla="*/ 460 h 728"/>
                <a:gd name="T8" fmla="*/ 1135 w 1290"/>
                <a:gd name="T9" fmla="*/ 482 h 728"/>
                <a:gd name="T10" fmla="*/ 1201 w 1290"/>
                <a:gd name="T11" fmla="*/ 492 h 728"/>
                <a:gd name="T12" fmla="*/ 1237 w 1290"/>
                <a:gd name="T13" fmla="*/ 484 h 728"/>
                <a:gd name="T14" fmla="*/ 1264 w 1290"/>
                <a:gd name="T15" fmla="*/ 461 h 728"/>
                <a:gd name="T16" fmla="*/ 1289 w 1290"/>
                <a:gd name="T17" fmla="*/ 394 h 728"/>
                <a:gd name="T18" fmla="*/ 1283 w 1290"/>
                <a:gd name="T19" fmla="*/ 340 h 728"/>
                <a:gd name="T20" fmla="*/ 1255 w 1290"/>
                <a:gd name="T21" fmla="*/ 296 h 728"/>
                <a:gd name="T22" fmla="*/ 1226 w 1290"/>
                <a:gd name="T23" fmla="*/ 281 h 728"/>
                <a:gd name="T24" fmla="*/ 1190 w 1290"/>
                <a:gd name="T25" fmla="*/ 278 h 728"/>
                <a:gd name="T26" fmla="*/ 1135 w 1290"/>
                <a:gd name="T27" fmla="*/ 292 h 728"/>
                <a:gd name="T28" fmla="*/ 1077 w 1290"/>
                <a:gd name="T29" fmla="*/ 333 h 728"/>
                <a:gd name="T30" fmla="*/ 1056 w 1290"/>
                <a:gd name="T31" fmla="*/ 344 h 728"/>
                <a:gd name="T32" fmla="*/ 1039 w 1290"/>
                <a:gd name="T33" fmla="*/ 333 h 728"/>
                <a:gd name="T34" fmla="*/ 1021 w 1290"/>
                <a:gd name="T35" fmla="*/ 249 h 728"/>
                <a:gd name="T36" fmla="*/ 1016 w 1290"/>
                <a:gd name="T37" fmla="*/ 73 h 728"/>
                <a:gd name="T38" fmla="*/ 302 w 1290"/>
                <a:gd name="T39" fmla="*/ 78 h 728"/>
                <a:gd name="T40" fmla="*/ 295 w 1290"/>
                <a:gd name="T41" fmla="*/ 240 h 728"/>
                <a:gd name="T42" fmla="*/ 281 w 1290"/>
                <a:gd name="T43" fmla="*/ 285 h 728"/>
                <a:gd name="T44" fmla="*/ 271 w 1290"/>
                <a:gd name="T45" fmla="*/ 288 h 728"/>
                <a:gd name="T46" fmla="*/ 207 w 1290"/>
                <a:gd name="T47" fmla="*/ 260 h 728"/>
                <a:gd name="T48" fmla="*/ 141 w 1290"/>
                <a:gd name="T49" fmla="*/ 238 h 728"/>
                <a:gd name="T50" fmla="*/ 101 w 1290"/>
                <a:gd name="T51" fmla="*/ 236 h 728"/>
                <a:gd name="T52" fmla="*/ 53 w 1290"/>
                <a:gd name="T53" fmla="*/ 252 h 728"/>
                <a:gd name="T54" fmla="*/ 21 w 1290"/>
                <a:gd name="T55" fmla="*/ 284 h 728"/>
                <a:gd name="T56" fmla="*/ 4 w 1290"/>
                <a:gd name="T57" fmla="*/ 324 h 728"/>
                <a:gd name="T58" fmla="*/ 0 w 1290"/>
                <a:gd name="T59" fmla="*/ 356 h 728"/>
                <a:gd name="T60" fmla="*/ 7 w 1290"/>
                <a:gd name="T61" fmla="*/ 401 h 728"/>
                <a:gd name="T62" fmla="*/ 30 w 1290"/>
                <a:gd name="T63" fmla="*/ 439 h 728"/>
                <a:gd name="T64" fmla="*/ 64 w 1290"/>
                <a:gd name="T65" fmla="*/ 465 h 728"/>
                <a:gd name="T66" fmla="*/ 113 w 1290"/>
                <a:gd name="T67" fmla="*/ 474 h 728"/>
                <a:gd name="T68" fmla="*/ 150 w 1290"/>
                <a:gd name="T69" fmla="*/ 468 h 728"/>
                <a:gd name="T70" fmla="*/ 224 w 1290"/>
                <a:gd name="T71" fmla="*/ 433 h 728"/>
                <a:gd name="T72" fmla="*/ 263 w 1290"/>
                <a:gd name="T73" fmla="*/ 410 h 728"/>
                <a:gd name="T74" fmla="*/ 292 w 1290"/>
                <a:gd name="T75" fmla="*/ 419 h 728"/>
                <a:gd name="T76" fmla="*/ 309 w 1290"/>
                <a:gd name="T77" fmla="*/ 467 h 728"/>
                <a:gd name="T78" fmla="*/ 303 w 1290"/>
                <a:gd name="T79" fmla="*/ 718 h 728"/>
                <a:gd name="T80" fmla="*/ 488 w 1290"/>
                <a:gd name="T81" fmla="*/ 721 h 728"/>
                <a:gd name="T82" fmla="*/ 547 w 1290"/>
                <a:gd name="T83" fmla="*/ 707 h 728"/>
                <a:gd name="T84" fmla="*/ 570 w 1290"/>
                <a:gd name="T85" fmla="*/ 685 h 728"/>
                <a:gd name="T86" fmla="*/ 572 w 1290"/>
                <a:gd name="T87" fmla="*/ 647 h 728"/>
                <a:gd name="T88" fmla="*/ 536 w 1290"/>
                <a:gd name="T89" fmla="*/ 584 h 728"/>
                <a:gd name="T90" fmla="*/ 522 w 1290"/>
                <a:gd name="T91" fmla="*/ 534 h 728"/>
                <a:gd name="T92" fmla="*/ 527 w 1290"/>
                <a:gd name="T93" fmla="*/ 485 h 728"/>
                <a:gd name="T94" fmla="*/ 554 w 1290"/>
                <a:gd name="T95" fmla="*/ 436 h 728"/>
                <a:gd name="T96" fmla="*/ 593 w 1290"/>
                <a:gd name="T97" fmla="*/ 407 h 728"/>
                <a:gd name="T98" fmla="*/ 640 w 1290"/>
                <a:gd name="T99" fmla="*/ 396 h 728"/>
                <a:gd name="T100" fmla="*/ 677 w 1290"/>
                <a:gd name="T101" fmla="*/ 398 h 728"/>
                <a:gd name="T102" fmla="*/ 723 w 1290"/>
                <a:gd name="T103" fmla="*/ 418 h 728"/>
                <a:gd name="T104" fmla="*/ 759 w 1290"/>
                <a:gd name="T105" fmla="*/ 454 h 728"/>
                <a:gd name="T106" fmla="*/ 780 w 1290"/>
                <a:gd name="T107" fmla="*/ 505 h 728"/>
                <a:gd name="T108" fmla="*/ 782 w 1290"/>
                <a:gd name="T109" fmla="*/ 547 h 728"/>
                <a:gd name="T110" fmla="*/ 755 w 1290"/>
                <a:gd name="T111" fmla="*/ 604 h 728"/>
                <a:gd name="T112" fmla="*/ 721 w 1290"/>
                <a:gd name="T113" fmla="*/ 667 h 728"/>
                <a:gd name="T114" fmla="*/ 733 w 1290"/>
                <a:gd name="T115" fmla="*/ 700 h 728"/>
                <a:gd name="T116" fmla="*/ 762 w 1290"/>
                <a:gd name="T117" fmla="*/ 716 h 728"/>
                <a:gd name="T118" fmla="*/ 842 w 1290"/>
                <a:gd name="T119" fmla="*/ 727 h 728"/>
                <a:gd name="T120" fmla="*/ 1016 w 1290"/>
                <a:gd name="T121" fmla="*/ 723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0" h="728">
                  <a:moveTo>
                    <a:pt x="1016" y="723"/>
                  </a:moveTo>
                  <a:lnTo>
                    <a:pt x="1016" y="723"/>
                  </a:lnTo>
                  <a:lnTo>
                    <a:pt x="1015" y="657"/>
                  </a:lnTo>
                  <a:lnTo>
                    <a:pt x="1015" y="598"/>
                  </a:lnTo>
                  <a:lnTo>
                    <a:pt x="1016" y="572"/>
                  </a:lnTo>
                  <a:lnTo>
                    <a:pt x="1018" y="547"/>
                  </a:lnTo>
                  <a:lnTo>
                    <a:pt x="1021" y="527"/>
                  </a:lnTo>
                  <a:lnTo>
                    <a:pt x="1023" y="510"/>
                  </a:lnTo>
                  <a:lnTo>
                    <a:pt x="1023" y="510"/>
                  </a:lnTo>
                  <a:lnTo>
                    <a:pt x="1030" y="491"/>
                  </a:lnTo>
                  <a:lnTo>
                    <a:pt x="1036" y="477"/>
                  </a:lnTo>
                  <a:lnTo>
                    <a:pt x="1044" y="468"/>
                  </a:lnTo>
                  <a:lnTo>
                    <a:pt x="1049" y="464"/>
                  </a:lnTo>
                  <a:lnTo>
                    <a:pt x="1053" y="463"/>
                  </a:lnTo>
                  <a:lnTo>
                    <a:pt x="1063" y="460"/>
                  </a:lnTo>
                  <a:lnTo>
                    <a:pt x="1072" y="460"/>
                  </a:lnTo>
                  <a:lnTo>
                    <a:pt x="1084" y="463"/>
                  </a:lnTo>
                  <a:lnTo>
                    <a:pt x="1095" y="467"/>
                  </a:lnTo>
                  <a:lnTo>
                    <a:pt x="1121" y="477"/>
                  </a:lnTo>
                  <a:lnTo>
                    <a:pt x="1135" y="482"/>
                  </a:lnTo>
                  <a:lnTo>
                    <a:pt x="1151" y="488"/>
                  </a:lnTo>
                  <a:lnTo>
                    <a:pt x="1166" y="491"/>
                  </a:lnTo>
                  <a:lnTo>
                    <a:pt x="1184" y="493"/>
                  </a:lnTo>
                  <a:lnTo>
                    <a:pt x="1201" y="492"/>
                  </a:lnTo>
                  <a:lnTo>
                    <a:pt x="1220" y="489"/>
                  </a:lnTo>
                  <a:lnTo>
                    <a:pt x="1220" y="489"/>
                  </a:lnTo>
                  <a:lnTo>
                    <a:pt x="1229" y="486"/>
                  </a:lnTo>
                  <a:lnTo>
                    <a:pt x="1237" y="484"/>
                  </a:lnTo>
                  <a:lnTo>
                    <a:pt x="1244" y="479"/>
                  </a:lnTo>
                  <a:lnTo>
                    <a:pt x="1251" y="474"/>
                  </a:lnTo>
                  <a:lnTo>
                    <a:pt x="1258" y="468"/>
                  </a:lnTo>
                  <a:lnTo>
                    <a:pt x="1264" y="461"/>
                  </a:lnTo>
                  <a:lnTo>
                    <a:pt x="1274" y="447"/>
                  </a:lnTo>
                  <a:lnTo>
                    <a:pt x="1282" y="431"/>
                  </a:lnTo>
                  <a:lnTo>
                    <a:pt x="1286" y="414"/>
                  </a:lnTo>
                  <a:lnTo>
                    <a:pt x="1289" y="394"/>
                  </a:lnTo>
                  <a:lnTo>
                    <a:pt x="1290" y="376"/>
                  </a:lnTo>
                  <a:lnTo>
                    <a:pt x="1290" y="376"/>
                  </a:lnTo>
                  <a:lnTo>
                    <a:pt x="1288" y="358"/>
                  </a:lnTo>
                  <a:lnTo>
                    <a:pt x="1283" y="340"/>
                  </a:lnTo>
                  <a:lnTo>
                    <a:pt x="1276" y="324"/>
                  </a:lnTo>
                  <a:lnTo>
                    <a:pt x="1268" y="309"/>
                  </a:lnTo>
                  <a:lnTo>
                    <a:pt x="1262" y="302"/>
                  </a:lnTo>
                  <a:lnTo>
                    <a:pt x="1255" y="296"/>
                  </a:lnTo>
                  <a:lnTo>
                    <a:pt x="1250" y="292"/>
                  </a:lnTo>
                  <a:lnTo>
                    <a:pt x="1241" y="287"/>
                  </a:lnTo>
                  <a:lnTo>
                    <a:pt x="1234" y="284"/>
                  </a:lnTo>
                  <a:lnTo>
                    <a:pt x="1226" y="281"/>
                  </a:lnTo>
                  <a:lnTo>
                    <a:pt x="1216" y="278"/>
                  </a:lnTo>
                  <a:lnTo>
                    <a:pt x="1207" y="278"/>
                  </a:lnTo>
                  <a:lnTo>
                    <a:pt x="1207" y="278"/>
                  </a:lnTo>
                  <a:lnTo>
                    <a:pt x="1190" y="278"/>
                  </a:lnTo>
                  <a:lnTo>
                    <a:pt x="1174" y="280"/>
                  </a:lnTo>
                  <a:lnTo>
                    <a:pt x="1160" y="282"/>
                  </a:lnTo>
                  <a:lnTo>
                    <a:pt x="1148" y="287"/>
                  </a:lnTo>
                  <a:lnTo>
                    <a:pt x="1135" y="292"/>
                  </a:lnTo>
                  <a:lnTo>
                    <a:pt x="1124" y="298"/>
                  </a:lnTo>
                  <a:lnTo>
                    <a:pt x="1106" y="309"/>
                  </a:lnTo>
                  <a:lnTo>
                    <a:pt x="1090" y="322"/>
                  </a:lnTo>
                  <a:lnTo>
                    <a:pt x="1077" y="333"/>
                  </a:lnTo>
                  <a:lnTo>
                    <a:pt x="1065" y="341"/>
                  </a:lnTo>
                  <a:lnTo>
                    <a:pt x="1060" y="344"/>
                  </a:lnTo>
                  <a:lnTo>
                    <a:pt x="1056" y="344"/>
                  </a:lnTo>
                  <a:lnTo>
                    <a:pt x="1056" y="344"/>
                  </a:lnTo>
                  <a:lnTo>
                    <a:pt x="1050" y="344"/>
                  </a:lnTo>
                  <a:lnTo>
                    <a:pt x="1047" y="341"/>
                  </a:lnTo>
                  <a:lnTo>
                    <a:pt x="1043" y="338"/>
                  </a:lnTo>
                  <a:lnTo>
                    <a:pt x="1039" y="333"/>
                  </a:lnTo>
                  <a:lnTo>
                    <a:pt x="1033" y="317"/>
                  </a:lnTo>
                  <a:lnTo>
                    <a:pt x="1028" y="299"/>
                  </a:lnTo>
                  <a:lnTo>
                    <a:pt x="1025" y="275"/>
                  </a:lnTo>
                  <a:lnTo>
                    <a:pt x="1021" y="249"/>
                  </a:lnTo>
                  <a:lnTo>
                    <a:pt x="1019" y="221"/>
                  </a:lnTo>
                  <a:lnTo>
                    <a:pt x="1018" y="190"/>
                  </a:lnTo>
                  <a:lnTo>
                    <a:pt x="1016" y="130"/>
                  </a:lnTo>
                  <a:lnTo>
                    <a:pt x="1016" y="73"/>
                  </a:lnTo>
                  <a:lnTo>
                    <a:pt x="1019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2" y="78"/>
                  </a:lnTo>
                  <a:lnTo>
                    <a:pt x="301" y="126"/>
                  </a:lnTo>
                  <a:lnTo>
                    <a:pt x="301" y="175"/>
                  </a:lnTo>
                  <a:lnTo>
                    <a:pt x="298" y="221"/>
                  </a:lnTo>
                  <a:lnTo>
                    <a:pt x="295" y="240"/>
                  </a:lnTo>
                  <a:lnTo>
                    <a:pt x="292" y="257"/>
                  </a:lnTo>
                  <a:lnTo>
                    <a:pt x="288" y="271"/>
                  </a:lnTo>
                  <a:lnTo>
                    <a:pt x="284" y="281"/>
                  </a:lnTo>
                  <a:lnTo>
                    <a:pt x="281" y="285"/>
                  </a:lnTo>
                  <a:lnTo>
                    <a:pt x="278" y="287"/>
                  </a:lnTo>
                  <a:lnTo>
                    <a:pt x="276" y="288"/>
                  </a:lnTo>
                  <a:lnTo>
                    <a:pt x="271" y="288"/>
                  </a:lnTo>
                  <a:lnTo>
                    <a:pt x="271" y="288"/>
                  </a:lnTo>
                  <a:lnTo>
                    <a:pt x="264" y="287"/>
                  </a:lnTo>
                  <a:lnTo>
                    <a:pt x="259" y="285"/>
                  </a:lnTo>
                  <a:lnTo>
                    <a:pt x="243" y="278"/>
                  </a:lnTo>
                  <a:lnTo>
                    <a:pt x="207" y="260"/>
                  </a:lnTo>
                  <a:lnTo>
                    <a:pt x="187" y="250"/>
                  </a:lnTo>
                  <a:lnTo>
                    <a:pt x="165" y="242"/>
                  </a:lnTo>
                  <a:lnTo>
                    <a:pt x="154" y="239"/>
                  </a:lnTo>
                  <a:lnTo>
                    <a:pt x="141" y="238"/>
                  </a:lnTo>
                  <a:lnTo>
                    <a:pt x="129" y="236"/>
                  </a:lnTo>
                  <a:lnTo>
                    <a:pt x="116" y="235"/>
                  </a:lnTo>
                  <a:lnTo>
                    <a:pt x="116" y="235"/>
                  </a:lnTo>
                  <a:lnTo>
                    <a:pt x="101" y="236"/>
                  </a:lnTo>
                  <a:lnTo>
                    <a:pt x="88" y="239"/>
                  </a:lnTo>
                  <a:lnTo>
                    <a:pt x="76" y="242"/>
                  </a:lnTo>
                  <a:lnTo>
                    <a:pt x="64" y="246"/>
                  </a:lnTo>
                  <a:lnTo>
                    <a:pt x="53" y="252"/>
                  </a:lnTo>
                  <a:lnTo>
                    <a:pt x="45" y="259"/>
                  </a:lnTo>
                  <a:lnTo>
                    <a:pt x="37" y="266"/>
                  </a:lnTo>
                  <a:lnTo>
                    <a:pt x="28" y="274"/>
                  </a:lnTo>
                  <a:lnTo>
                    <a:pt x="21" y="284"/>
                  </a:lnTo>
                  <a:lnTo>
                    <a:pt x="16" y="292"/>
                  </a:lnTo>
                  <a:lnTo>
                    <a:pt x="11" y="302"/>
                  </a:lnTo>
                  <a:lnTo>
                    <a:pt x="7" y="313"/>
                  </a:lnTo>
                  <a:lnTo>
                    <a:pt x="4" y="324"/>
                  </a:lnTo>
                  <a:lnTo>
                    <a:pt x="2" y="334"/>
                  </a:lnTo>
                  <a:lnTo>
                    <a:pt x="0" y="345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69"/>
                  </a:lnTo>
                  <a:lnTo>
                    <a:pt x="2" y="379"/>
                  </a:lnTo>
                  <a:lnTo>
                    <a:pt x="4" y="390"/>
                  </a:lnTo>
                  <a:lnTo>
                    <a:pt x="7" y="401"/>
                  </a:lnTo>
                  <a:lnTo>
                    <a:pt x="11" y="411"/>
                  </a:lnTo>
                  <a:lnTo>
                    <a:pt x="17" y="421"/>
                  </a:lnTo>
                  <a:lnTo>
                    <a:pt x="23" y="431"/>
                  </a:lnTo>
                  <a:lnTo>
                    <a:pt x="30" y="439"/>
                  </a:lnTo>
                  <a:lnTo>
                    <a:pt x="37" y="447"/>
                  </a:lnTo>
                  <a:lnTo>
                    <a:pt x="45" y="454"/>
                  </a:lnTo>
                  <a:lnTo>
                    <a:pt x="55" y="460"/>
                  </a:lnTo>
                  <a:lnTo>
                    <a:pt x="64" y="465"/>
                  </a:lnTo>
                  <a:lnTo>
                    <a:pt x="76" y="470"/>
                  </a:lnTo>
                  <a:lnTo>
                    <a:pt x="88" y="472"/>
                  </a:lnTo>
                  <a:lnTo>
                    <a:pt x="101" y="474"/>
                  </a:lnTo>
                  <a:lnTo>
                    <a:pt x="113" y="474"/>
                  </a:lnTo>
                  <a:lnTo>
                    <a:pt x="113" y="474"/>
                  </a:lnTo>
                  <a:lnTo>
                    <a:pt x="126" y="474"/>
                  </a:lnTo>
                  <a:lnTo>
                    <a:pt x="139" y="471"/>
                  </a:lnTo>
                  <a:lnTo>
                    <a:pt x="150" y="468"/>
                  </a:lnTo>
                  <a:lnTo>
                    <a:pt x="162" y="465"/>
                  </a:lnTo>
                  <a:lnTo>
                    <a:pt x="185" y="456"/>
                  </a:lnTo>
                  <a:lnTo>
                    <a:pt x="206" y="445"/>
                  </a:lnTo>
                  <a:lnTo>
                    <a:pt x="224" y="433"/>
                  </a:lnTo>
                  <a:lnTo>
                    <a:pt x="241" y="422"/>
                  </a:lnTo>
                  <a:lnTo>
                    <a:pt x="253" y="414"/>
                  </a:lnTo>
                  <a:lnTo>
                    <a:pt x="263" y="410"/>
                  </a:lnTo>
                  <a:lnTo>
                    <a:pt x="263" y="410"/>
                  </a:lnTo>
                  <a:lnTo>
                    <a:pt x="270" y="408"/>
                  </a:lnTo>
                  <a:lnTo>
                    <a:pt x="278" y="410"/>
                  </a:lnTo>
                  <a:lnTo>
                    <a:pt x="285" y="412"/>
                  </a:lnTo>
                  <a:lnTo>
                    <a:pt x="292" y="419"/>
                  </a:lnTo>
                  <a:lnTo>
                    <a:pt x="299" y="428"/>
                  </a:lnTo>
                  <a:lnTo>
                    <a:pt x="305" y="438"/>
                  </a:lnTo>
                  <a:lnTo>
                    <a:pt x="308" y="452"/>
                  </a:lnTo>
                  <a:lnTo>
                    <a:pt x="309" y="467"/>
                  </a:lnTo>
                  <a:lnTo>
                    <a:pt x="309" y="467"/>
                  </a:lnTo>
                  <a:lnTo>
                    <a:pt x="308" y="568"/>
                  </a:lnTo>
                  <a:lnTo>
                    <a:pt x="303" y="718"/>
                  </a:lnTo>
                  <a:lnTo>
                    <a:pt x="303" y="718"/>
                  </a:lnTo>
                  <a:lnTo>
                    <a:pt x="385" y="723"/>
                  </a:lnTo>
                  <a:lnTo>
                    <a:pt x="422" y="723"/>
                  </a:lnTo>
                  <a:lnTo>
                    <a:pt x="457" y="723"/>
                  </a:lnTo>
                  <a:lnTo>
                    <a:pt x="488" y="721"/>
                  </a:lnTo>
                  <a:lnTo>
                    <a:pt x="516" y="717"/>
                  </a:lnTo>
                  <a:lnTo>
                    <a:pt x="527" y="716"/>
                  </a:lnTo>
                  <a:lnTo>
                    <a:pt x="538" y="712"/>
                  </a:lnTo>
                  <a:lnTo>
                    <a:pt x="547" y="707"/>
                  </a:lnTo>
                  <a:lnTo>
                    <a:pt x="554" y="703"/>
                  </a:lnTo>
                  <a:lnTo>
                    <a:pt x="554" y="703"/>
                  </a:lnTo>
                  <a:lnTo>
                    <a:pt x="565" y="693"/>
                  </a:lnTo>
                  <a:lnTo>
                    <a:pt x="570" y="685"/>
                  </a:lnTo>
                  <a:lnTo>
                    <a:pt x="575" y="675"/>
                  </a:lnTo>
                  <a:lnTo>
                    <a:pt x="576" y="667"/>
                  </a:lnTo>
                  <a:lnTo>
                    <a:pt x="575" y="657"/>
                  </a:lnTo>
                  <a:lnTo>
                    <a:pt x="572" y="647"/>
                  </a:lnTo>
                  <a:lnTo>
                    <a:pt x="568" y="637"/>
                  </a:lnTo>
                  <a:lnTo>
                    <a:pt x="561" y="628"/>
                  </a:lnTo>
                  <a:lnTo>
                    <a:pt x="548" y="607"/>
                  </a:lnTo>
                  <a:lnTo>
                    <a:pt x="536" y="584"/>
                  </a:lnTo>
                  <a:lnTo>
                    <a:pt x="530" y="573"/>
                  </a:lnTo>
                  <a:lnTo>
                    <a:pt x="524" y="561"/>
                  </a:lnTo>
                  <a:lnTo>
                    <a:pt x="522" y="548"/>
                  </a:lnTo>
                  <a:lnTo>
                    <a:pt x="522" y="534"/>
                  </a:lnTo>
                  <a:lnTo>
                    <a:pt x="522" y="534"/>
                  </a:lnTo>
                  <a:lnTo>
                    <a:pt x="522" y="517"/>
                  </a:lnTo>
                  <a:lnTo>
                    <a:pt x="524" y="500"/>
                  </a:lnTo>
                  <a:lnTo>
                    <a:pt x="527" y="485"/>
                  </a:lnTo>
                  <a:lnTo>
                    <a:pt x="533" y="471"/>
                  </a:lnTo>
                  <a:lnTo>
                    <a:pt x="538" y="457"/>
                  </a:lnTo>
                  <a:lnTo>
                    <a:pt x="545" y="446"/>
                  </a:lnTo>
                  <a:lnTo>
                    <a:pt x="554" y="436"/>
                  </a:lnTo>
                  <a:lnTo>
                    <a:pt x="562" y="426"/>
                  </a:lnTo>
                  <a:lnTo>
                    <a:pt x="572" y="418"/>
                  </a:lnTo>
                  <a:lnTo>
                    <a:pt x="582" y="412"/>
                  </a:lnTo>
                  <a:lnTo>
                    <a:pt x="593" y="407"/>
                  </a:lnTo>
                  <a:lnTo>
                    <a:pt x="604" y="401"/>
                  </a:lnTo>
                  <a:lnTo>
                    <a:pt x="617" y="398"/>
                  </a:lnTo>
                  <a:lnTo>
                    <a:pt x="628" y="396"/>
                  </a:lnTo>
                  <a:lnTo>
                    <a:pt x="640" y="396"/>
                  </a:lnTo>
                  <a:lnTo>
                    <a:pt x="653" y="396"/>
                  </a:lnTo>
                  <a:lnTo>
                    <a:pt x="653" y="396"/>
                  </a:lnTo>
                  <a:lnTo>
                    <a:pt x="664" y="396"/>
                  </a:lnTo>
                  <a:lnTo>
                    <a:pt x="677" y="398"/>
                  </a:lnTo>
                  <a:lnTo>
                    <a:pt x="689" y="401"/>
                  </a:lnTo>
                  <a:lnTo>
                    <a:pt x="700" y="407"/>
                  </a:lnTo>
                  <a:lnTo>
                    <a:pt x="712" y="411"/>
                  </a:lnTo>
                  <a:lnTo>
                    <a:pt x="723" y="418"/>
                  </a:lnTo>
                  <a:lnTo>
                    <a:pt x="733" y="425"/>
                  </a:lnTo>
                  <a:lnTo>
                    <a:pt x="742" y="433"/>
                  </a:lnTo>
                  <a:lnTo>
                    <a:pt x="751" y="443"/>
                  </a:lnTo>
                  <a:lnTo>
                    <a:pt x="759" y="454"/>
                  </a:lnTo>
                  <a:lnTo>
                    <a:pt x="766" y="465"/>
                  </a:lnTo>
                  <a:lnTo>
                    <a:pt x="772" y="478"/>
                  </a:lnTo>
                  <a:lnTo>
                    <a:pt x="776" y="491"/>
                  </a:lnTo>
                  <a:lnTo>
                    <a:pt x="780" y="505"/>
                  </a:lnTo>
                  <a:lnTo>
                    <a:pt x="782" y="520"/>
                  </a:lnTo>
                  <a:lnTo>
                    <a:pt x="782" y="537"/>
                  </a:lnTo>
                  <a:lnTo>
                    <a:pt x="782" y="537"/>
                  </a:lnTo>
                  <a:lnTo>
                    <a:pt x="782" y="547"/>
                  </a:lnTo>
                  <a:lnTo>
                    <a:pt x="779" y="558"/>
                  </a:lnTo>
                  <a:lnTo>
                    <a:pt x="773" y="570"/>
                  </a:lnTo>
                  <a:lnTo>
                    <a:pt x="768" y="582"/>
                  </a:lnTo>
                  <a:lnTo>
                    <a:pt x="755" y="604"/>
                  </a:lnTo>
                  <a:lnTo>
                    <a:pt x="741" y="626"/>
                  </a:lnTo>
                  <a:lnTo>
                    <a:pt x="730" y="647"/>
                  </a:lnTo>
                  <a:lnTo>
                    <a:pt x="724" y="657"/>
                  </a:lnTo>
                  <a:lnTo>
                    <a:pt x="721" y="667"/>
                  </a:lnTo>
                  <a:lnTo>
                    <a:pt x="721" y="677"/>
                  </a:lnTo>
                  <a:lnTo>
                    <a:pt x="723" y="685"/>
                  </a:lnTo>
                  <a:lnTo>
                    <a:pt x="726" y="693"/>
                  </a:lnTo>
                  <a:lnTo>
                    <a:pt x="733" y="700"/>
                  </a:lnTo>
                  <a:lnTo>
                    <a:pt x="733" y="700"/>
                  </a:lnTo>
                  <a:lnTo>
                    <a:pt x="741" y="707"/>
                  </a:lnTo>
                  <a:lnTo>
                    <a:pt x="751" y="712"/>
                  </a:lnTo>
                  <a:lnTo>
                    <a:pt x="762" y="716"/>
                  </a:lnTo>
                  <a:lnTo>
                    <a:pt x="775" y="720"/>
                  </a:lnTo>
                  <a:lnTo>
                    <a:pt x="790" y="723"/>
                  </a:lnTo>
                  <a:lnTo>
                    <a:pt x="807" y="724"/>
                  </a:lnTo>
                  <a:lnTo>
                    <a:pt x="842" y="727"/>
                  </a:lnTo>
                  <a:lnTo>
                    <a:pt x="882" y="728"/>
                  </a:lnTo>
                  <a:lnTo>
                    <a:pt x="926" y="727"/>
                  </a:lnTo>
                  <a:lnTo>
                    <a:pt x="1016" y="723"/>
                  </a:lnTo>
                  <a:lnTo>
                    <a:pt x="1016" y="723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35"/>
            <p:cNvSpPr>
              <a:spLocks/>
            </p:cNvSpPr>
            <p:nvPr/>
          </p:nvSpPr>
          <p:spPr bwMode="auto">
            <a:xfrm>
              <a:off x="2025650" y="1773238"/>
              <a:ext cx="1149350" cy="1573212"/>
            </a:xfrm>
            <a:custGeom>
              <a:avLst/>
              <a:gdLst>
                <a:gd name="T0" fmla="*/ 723 w 724"/>
                <a:gd name="T1" fmla="*/ 568 h 991"/>
                <a:gd name="T2" fmla="*/ 723 w 724"/>
                <a:gd name="T3" fmla="*/ 452 h 991"/>
                <a:gd name="T4" fmla="*/ 707 w 724"/>
                <a:gd name="T5" fmla="*/ 419 h 991"/>
                <a:gd name="T6" fmla="*/ 685 w 724"/>
                <a:gd name="T7" fmla="*/ 408 h 991"/>
                <a:gd name="T8" fmla="*/ 668 w 724"/>
                <a:gd name="T9" fmla="*/ 414 h 991"/>
                <a:gd name="T10" fmla="*/ 621 w 724"/>
                <a:gd name="T11" fmla="*/ 445 h 991"/>
                <a:gd name="T12" fmla="*/ 565 w 724"/>
                <a:gd name="T13" fmla="*/ 468 h 991"/>
                <a:gd name="T14" fmla="*/ 528 w 724"/>
                <a:gd name="T15" fmla="*/ 474 h 991"/>
                <a:gd name="T16" fmla="*/ 503 w 724"/>
                <a:gd name="T17" fmla="*/ 472 h 991"/>
                <a:gd name="T18" fmla="*/ 470 w 724"/>
                <a:gd name="T19" fmla="*/ 460 h 991"/>
                <a:gd name="T20" fmla="*/ 445 w 724"/>
                <a:gd name="T21" fmla="*/ 439 h 991"/>
                <a:gd name="T22" fmla="*/ 426 w 724"/>
                <a:gd name="T23" fmla="*/ 411 h 991"/>
                <a:gd name="T24" fmla="*/ 417 w 724"/>
                <a:gd name="T25" fmla="*/ 379 h 991"/>
                <a:gd name="T26" fmla="*/ 415 w 724"/>
                <a:gd name="T27" fmla="*/ 356 h 991"/>
                <a:gd name="T28" fmla="*/ 419 w 724"/>
                <a:gd name="T29" fmla="*/ 324 h 991"/>
                <a:gd name="T30" fmla="*/ 431 w 724"/>
                <a:gd name="T31" fmla="*/ 292 h 991"/>
                <a:gd name="T32" fmla="*/ 452 w 724"/>
                <a:gd name="T33" fmla="*/ 266 h 991"/>
                <a:gd name="T34" fmla="*/ 479 w 724"/>
                <a:gd name="T35" fmla="*/ 246 h 991"/>
                <a:gd name="T36" fmla="*/ 516 w 724"/>
                <a:gd name="T37" fmla="*/ 236 h 991"/>
                <a:gd name="T38" fmla="*/ 544 w 724"/>
                <a:gd name="T39" fmla="*/ 236 h 991"/>
                <a:gd name="T40" fmla="*/ 580 w 724"/>
                <a:gd name="T41" fmla="*/ 242 h 991"/>
                <a:gd name="T42" fmla="*/ 658 w 724"/>
                <a:gd name="T43" fmla="*/ 278 h 991"/>
                <a:gd name="T44" fmla="*/ 686 w 724"/>
                <a:gd name="T45" fmla="*/ 288 h 991"/>
                <a:gd name="T46" fmla="*/ 693 w 724"/>
                <a:gd name="T47" fmla="*/ 287 h 991"/>
                <a:gd name="T48" fmla="*/ 703 w 724"/>
                <a:gd name="T49" fmla="*/ 271 h 991"/>
                <a:gd name="T50" fmla="*/ 713 w 724"/>
                <a:gd name="T51" fmla="*/ 221 h 991"/>
                <a:gd name="T52" fmla="*/ 717 w 724"/>
                <a:gd name="T53" fmla="*/ 78 h 991"/>
                <a:gd name="T54" fmla="*/ 84 w 724"/>
                <a:gd name="T55" fmla="*/ 0 h 991"/>
                <a:gd name="T56" fmla="*/ 36 w 724"/>
                <a:gd name="T57" fmla="*/ 13 h 991"/>
                <a:gd name="T58" fmla="*/ 7 w 724"/>
                <a:gd name="T59" fmla="*/ 45 h 991"/>
                <a:gd name="T60" fmla="*/ 0 w 724"/>
                <a:gd name="T61" fmla="*/ 74 h 991"/>
                <a:gd name="T62" fmla="*/ 74 w 724"/>
                <a:gd name="T63" fmla="*/ 714 h 991"/>
                <a:gd name="T64" fmla="*/ 176 w 724"/>
                <a:gd name="T65" fmla="*/ 714 h 991"/>
                <a:gd name="T66" fmla="*/ 270 w 724"/>
                <a:gd name="T67" fmla="*/ 723 h 991"/>
                <a:gd name="T68" fmla="*/ 312 w 724"/>
                <a:gd name="T69" fmla="*/ 738 h 991"/>
                <a:gd name="T70" fmla="*/ 317 w 724"/>
                <a:gd name="T71" fmla="*/ 745 h 991"/>
                <a:gd name="T72" fmla="*/ 317 w 724"/>
                <a:gd name="T73" fmla="*/ 760 h 991"/>
                <a:gd name="T74" fmla="*/ 296 w 724"/>
                <a:gd name="T75" fmla="*/ 786 h 991"/>
                <a:gd name="T76" fmla="*/ 277 w 724"/>
                <a:gd name="T77" fmla="*/ 819 h 991"/>
                <a:gd name="T78" fmla="*/ 268 w 724"/>
                <a:gd name="T79" fmla="*/ 861 h 991"/>
                <a:gd name="T80" fmla="*/ 268 w 724"/>
                <a:gd name="T81" fmla="*/ 892 h 991"/>
                <a:gd name="T82" fmla="*/ 277 w 724"/>
                <a:gd name="T83" fmla="*/ 927 h 991"/>
                <a:gd name="T84" fmla="*/ 295 w 724"/>
                <a:gd name="T85" fmla="*/ 955 h 991"/>
                <a:gd name="T86" fmla="*/ 319 w 724"/>
                <a:gd name="T87" fmla="*/ 974 h 991"/>
                <a:gd name="T88" fmla="*/ 347 w 724"/>
                <a:gd name="T89" fmla="*/ 987 h 991"/>
                <a:gd name="T90" fmla="*/ 376 w 724"/>
                <a:gd name="T91" fmla="*/ 991 h 991"/>
                <a:gd name="T92" fmla="*/ 417 w 724"/>
                <a:gd name="T93" fmla="*/ 984 h 991"/>
                <a:gd name="T94" fmla="*/ 443 w 724"/>
                <a:gd name="T95" fmla="*/ 972 h 991"/>
                <a:gd name="T96" fmla="*/ 464 w 724"/>
                <a:gd name="T97" fmla="*/ 952 h 991"/>
                <a:gd name="T98" fmla="*/ 479 w 724"/>
                <a:gd name="T99" fmla="*/ 925 h 991"/>
                <a:gd name="T100" fmla="*/ 484 w 724"/>
                <a:gd name="T101" fmla="*/ 892 h 991"/>
                <a:gd name="T102" fmla="*/ 482 w 724"/>
                <a:gd name="T103" fmla="*/ 862 h 991"/>
                <a:gd name="T104" fmla="*/ 471 w 724"/>
                <a:gd name="T105" fmla="*/ 828 h 991"/>
                <a:gd name="T106" fmla="*/ 439 w 724"/>
                <a:gd name="T107" fmla="*/ 777 h 991"/>
                <a:gd name="T108" fmla="*/ 431 w 724"/>
                <a:gd name="T109" fmla="*/ 756 h 991"/>
                <a:gd name="T110" fmla="*/ 432 w 724"/>
                <a:gd name="T111" fmla="*/ 746 h 991"/>
                <a:gd name="T112" fmla="*/ 445 w 724"/>
                <a:gd name="T113" fmla="*/ 731 h 991"/>
                <a:gd name="T114" fmla="*/ 484 w 724"/>
                <a:gd name="T115" fmla="*/ 717 h 991"/>
                <a:gd name="T116" fmla="*/ 565 w 724"/>
                <a:gd name="T117" fmla="*/ 712 h 991"/>
                <a:gd name="T118" fmla="*/ 718 w 724"/>
                <a:gd name="T119" fmla="*/ 718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4" h="991">
                  <a:moveTo>
                    <a:pt x="718" y="718"/>
                  </a:moveTo>
                  <a:lnTo>
                    <a:pt x="718" y="718"/>
                  </a:lnTo>
                  <a:lnTo>
                    <a:pt x="723" y="568"/>
                  </a:lnTo>
                  <a:lnTo>
                    <a:pt x="724" y="467"/>
                  </a:lnTo>
                  <a:lnTo>
                    <a:pt x="724" y="467"/>
                  </a:lnTo>
                  <a:lnTo>
                    <a:pt x="723" y="452"/>
                  </a:lnTo>
                  <a:lnTo>
                    <a:pt x="720" y="438"/>
                  </a:lnTo>
                  <a:lnTo>
                    <a:pt x="714" y="428"/>
                  </a:lnTo>
                  <a:lnTo>
                    <a:pt x="707" y="419"/>
                  </a:lnTo>
                  <a:lnTo>
                    <a:pt x="700" y="412"/>
                  </a:lnTo>
                  <a:lnTo>
                    <a:pt x="693" y="410"/>
                  </a:lnTo>
                  <a:lnTo>
                    <a:pt x="685" y="408"/>
                  </a:lnTo>
                  <a:lnTo>
                    <a:pt x="678" y="410"/>
                  </a:lnTo>
                  <a:lnTo>
                    <a:pt x="678" y="410"/>
                  </a:lnTo>
                  <a:lnTo>
                    <a:pt x="668" y="414"/>
                  </a:lnTo>
                  <a:lnTo>
                    <a:pt x="656" y="422"/>
                  </a:lnTo>
                  <a:lnTo>
                    <a:pt x="639" y="433"/>
                  </a:lnTo>
                  <a:lnTo>
                    <a:pt x="621" y="445"/>
                  </a:lnTo>
                  <a:lnTo>
                    <a:pt x="600" y="456"/>
                  </a:lnTo>
                  <a:lnTo>
                    <a:pt x="577" y="465"/>
                  </a:lnTo>
                  <a:lnTo>
                    <a:pt x="565" y="468"/>
                  </a:lnTo>
                  <a:lnTo>
                    <a:pt x="554" y="471"/>
                  </a:lnTo>
                  <a:lnTo>
                    <a:pt x="541" y="474"/>
                  </a:lnTo>
                  <a:lnTo>
                    <a:pt x="528" y="474"/>
                  </a:lnTo>
                  <a:lnTo>
                    <a:pt x="528" y="474"/>
                  </a:lnTo>
                  <a:lnTo>
                    <a:pt x="516" y="474"/>
                  </a:lnTo>
                  <a:lnTo>
                    <a:pt x="503" y="472"/>
                  </a:lnTo>
                  <a:lnTo>
                    <a:pt x="491" y="470"/>
                  </a:lnTo>
                  <a:lnTo>
                    <a:pt x="479" y="465"/>
                  </a:lnTo>
                  <a:lnTo>
                    <a:pt x="470" y="460"/>
                  </a:lnTo>
                  <a:lnTo>
                    <a:pt x="460" y="454"/>
                  </a:lnTo>
                  <a:lnTo>
                    <a:pt x="452" y="447"/>
                  </a:lnTo>
                  <a:lnTo>
                    <a:pt x="445" y="439"/>
                  </a:lnTo>
                  <a:lnTo>
                    <a:pt x="438" y="431"/>
                  </a:lnTo>
                  <a:lnTo>
                    <a:pt x="432" y="421"/>
                  </a:lnTo>
                  <a:lnTo>
                    <a:pt x="426" y="411"/>
                  </a:lnTo>
                  <a:lnTo>
                    <a:pt x="422" y="401"/>
                  </a:lnTo>
                  <a:lnTo>
                    <a:pt x="419" y="390"/>
                  </a:lnTo>
                  <a:lnTo>
                    <a:pt x="417" y="379"/>
                  </a:lnTo>
                  <a:lnTo>
                    <a:pt x="415" y="369"/>
                  </a:lnTo>
                  <a:lnTo>
                    <a:pt x="415" y="356"/>
                  </a:lnTo>
                  <a:lnTo>
                    <a:pt x="415" y="356"/>
                  </a:lnTo>
                  <a:lnTo>
                    <a:pt x="415" y="345"/>
                  </a:lnTo>
                  <a:lnTo>
                    <a:pt x="417" y="334"/>
                  </a:lnTo>
                  <a:lnTo>
                    <a:pt x="419" y="324"/>
                  </a:lnTo>
                  <a:lnTo>
                    <a:pt x="422" y="313"/>
                  </a:lnTo>
                  <a:lnTo>
                    <a:pt x="426" y="302"/>
                  </a:lnTo>
                  <a:lnTo>
                    <a:pt x="431" y="292"/>
                  </a:lnTo>
                  <a:lnTo>
                    <a:pt x="436" y="284"/>
                  </a:lnTo>
                  <a:lnTo>
                    <a:pt x="443" y="274"/>
                  </a:lnTo>
                  <a:lnTo>
                    <a:pt x="452" y="266"/>
                  </a:lnTo>
                  <a:lnTo>
                    <a:pt x="460" y="259"/>
                  </a:lnTo>
                  <a:lnTo>
                    <a:pt x="468" y="252"/>
                  </a:lnTo>
                  <a:lnTo>
                    <a:pt x="479" y="246"/>
                  </a:lnTo>
                  <a:lnTo>
                    <a:pt x="491" y="242"/>
                  </a:lnTo>
                  <a:lnTo>
                    <a:pt x="503" y="239"/>
                  </a:lnTo>
                  <a:lnTo>
                    <a:pt x="516" y="236"/>
                  </a:lnTo>
                  <a:lnTo>
                    <a:pt x="531" y="235"/>
                  </a:lnTo>
                  <a:lnTo>
                    <a:pt x="531" y="235"/>
                  </a:lnTo>
                  <a:lnTo>
                    <a:pt x="544" y="236"/>
                  </a:lnTo>
                  <a:lnTo>
                    <a:pt x="556" y="238"/>
                  </a:lnTo>
                  <a:lnTo>
                    <a:pt x="569" y="239"/>
                  </a:lnTo>
                  <a:lnTo>
                    <a:pt x="580" y="242"/>
                  </a:lnTo>
                  <a:lnTo>
                    <a:pt x="602" y="250"/>
                  </a:lnTo>
                  <a:lnTo>
                    <a:pt x="622" y="260"/>
                  </a:lnTo>
                  <a:lnTo>
                    <a:pt x="658" y="278"/>
                  </a:lnTo>
                  <a:lnTo>
                    <a:pt x="674" y="285"/>
                  </a:lnTo>
                  <a:lnTo>
                    <a:pt x="679" y="287"/>
                  </a:lnTo>
                  <a:lnTo>
                    <a:pt x="686" y="288"/>
                  </a:lnTo>
                  <a:lnTo>
                    <a:pt x="686" y="288"/>
                  </a:lnTo>
                  <a:lnTo>
                    <a:pt x="691" y="288"/>
                  </a:lnTo>
                  <a:lnTo>
                    <a:pt x="693" y="287"/>
                  </a:lnTo>
                  <a:lnTo>
                    <a:pt x="696" y="285"/>
                  </a:lnTo>
                  <a:lnTo>
                    <a:pt x="699" y="281"/>
                  </a:lnTo>
                  <a:lnTo>
                    <a:pt x="703" y="271"/>
                  </a:lnTo>
                  <a:lnTo>
                    <a:pt x="707" y="257"/>
                  </a:lnTo>
                  <a:lnTo>
                    <a:pt x="710" y="240"/>
                  </a:lnTo>
                  <a:lnTo>
                    <a:pt x="713" y="221"/>
                  </a:lnTo>
                  <a:lnTo>
                    <a:pt x="716" y="175"/>
                  </a:lnTo>
                  <a:lnTo>
                    <a:pt x="716" y="126"/>
                  </a:lnTo>
                  <a:lnTo>
                    <a:pt x="717" y="78"/>
                  </a:lnTo>
                  <a:lnTo>
                    <a:pt x="717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7" y="1"/>
                  </a:lnTo>
                  <a:lnTo>
                    <a:pt x="52" y="6"/>
                  </a:lnTo>
                  <a:lnTo>
                    <a:pt x="36" y="13"/>
                  </a:lnTo>
                  <a:lnTo>
                    <a:pt x="25" y="21"/>
                  </a:lnTo>
                  <a:lnTo>
                    <a:pt x="14" y="32"/>
                  </a:lnTo>
                  <a:lnTo>
                    <a:pt x="7" y="45"/>
                  </a:lnTo>
                  <a:lnTo>
                    <a:pt x="1" y="59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0" y="716"/>
                  </a:lnTo>
                  <a:lnTo>
                    <a:pt x="0" y="716"/>
                  </a:lnTo>
                  <a:lnTo>
                    <a:pt x="74" y="714"/>
                  </a:lnTo>
                  <a:lnTo>
                    <a:pt x="123" y="713"/>
                  </a:lnTo>
                  <a:lnTo>
                    <a:pt x="176" y="714"/>
                  </a:lnTo>
                  <a:lnTo>
                    <a:pt x="176" y="714"/>
                  </a:lnTo>
                  <a:lnTo>
                    <a:pt x="226" y="717"/>
                  </a:lnTo>
                  <a:lnTo>
                    <a:pt x="249" y="720"/>
                  </a:lnTo>
                  <a:lnTo>
                    <a:pt x="270" y="723"/>
                  </a:lnTo>
                  <a:lnTo>
                    <a:pt x="287" y="727"/>
                  </a:lnTo>
                  <a:lnTo>
                    <a:pt x="302" y="732"/>
                  </a:lnTo>
                  <a:lnTo>
                    <a:pt x="312" y="738"/>
                  </a:lnTo>
                  <a:lnTo>
                    <a:pt x="315" y="742"/>
                  </a:lnTo>
                  <a:lnTo>
                    <a:pt x="317" y="745"/>
                  </a:lnTo>
                  <a:lnTo>
                    <a:pt x="317" y="745"/>
                  </a:lnTo>
                  <a:lnTo>
                    <a:pt x="319" y="751"/>
                  </a:lnTo>
                  <a:lnTo>
                    <a:pt x="319" y="755"/>
                  </a:lnTo>
                  <a:lnTo>
                    <a:pt x="317" y="760"/>
                  </a:lnTo>
                  <a:lnTo>
                    <a:pt x="315" y="765"/>
                  </a:lnTo>
                  <a:lnTo>
                    <a:pt x="306" y="774"/>
                  </a:lnTo>
                  <a:lnTo>
                    <a:pt x="296" y="786"/>
                  </a:lnTo>
                  <a:lnTo>
                    <a:pt x="287" y="800"/>
                  </a:lnTo>
                  <a:lnTo>
                    <a:pt x="282" y="809"/>
                  </a:lnTo>
                  <a:lnTo>
                    <a:pt x="277" y="819"/>
                  </a:lnTo>
                  <a:lnTo>
                    <a:pt x="274" y="832"/>
                  </a:lnTo>
                  <a:lnTo>
                    <a:pt x="271" y="844"/>
                  </a:lnTo>
                  <a:lnTo>
                    <a:pt x="268" y="861"/>
                  </a:lnTo>
                  <a:lnTo>
                    <a:pt x="268" y="878"/>
                  </a:lnTo>
                  <a:lnTo>
                    <a:pt x="268" y="878"/>
                  </a:lnTo>
                  <a:lnTo>
                    <a:pt x="268" y="892"/>
                  </a:lnTo>
                  <a:lnTo>
                    <a:pt x="271" y="904"/>
                  </a:lnTo>
                  <a:lnTo>
                    <a:pt x="274" y="917"/>
                  </a:lnTo>
                  <a:lnTo>
                    <a:pt x="277" y="927"/>
                  </a:lnTo>
                  <a:lnTo>
                    <a:pt x="282" y="938"/>
                  </a:lnTo>
                  <a:lnTo>
                    <a:pt x="288" y="946"/>
                  </a:lnTo>
                  <a:lnTo>
                    <a:pt x="295" y="955"/>
                  </a:lnTo>
                  <a:lnTo>
                    <a:pt x="302" y="962"/>
                  </a:lnTo>
                  <a:lnTo>
                    <a:pt x="310" y="969"/>
                  </a:lnTo>
                  <a:lnTo>
                    <a:pt x="319" y="974"/>
                  </a:lnTo>
                  <a:lnTo>
                    <a:pt x="327" y="980"/>
                  </a:lnTo>
                  <a:lnTo>
                    <a:pt x="337" y="983"/>
                  </a:lnTo>
                  <a:lnTo>
                    <a:pt x="347" y="987"/>
                  </a:lnTo>
                  <a:lnTo>
                    <a:pt x="356" y="988"/>
                  </a:lnTo>
                  <a:lnTo>
                    <a:pt x="366" y="990"/>
                  </a:lnTo>
                  <a:lnTo>
                    <a:pt x="376" y="991"/>
                  </a:lnTo>
                  <a:lnTo>
                    <a:pt x="397" y="990"/>
                  </a:lnTo>
                  <a:lnTo>
                    <a:pt x="407" y="987"/>
                  </a:lnTo>
                  <a:lnTo>
                    <a:pt x="417" y="984"/>
                  </a:lnTo>
                  <a:lnTo>
                    <a:pt x="425" y="981"/>
                  </a:lnTo>
                  <a:lnTo>
                    <a:pt x="435" y="977"/>
                  </a:lnTo>
                  <a:lnTo>
                    <a:pt x="443" y="972"/>
                  </a:lnTo>
                  <a:lnTo>
                    <a:pt x="450" y="966"/>
                  </a:lnTo>
                  <a:lnTo>
                    <a:pt x="458" y="959"/>
                  </a:lnTo>
                  <a:lnTo>
                    <a:pt x="464" y="952"/>
                  </a:lnTo>
                  <a:lnTo>
                    <a:pt x="470" y="944"/>
                  </a:lnTo>
                  <a:lnTo>
                    <a:pt x="475" y="935"/>
                  </a:lnTo>
                  <a:lnTo>
                    <a:pt x="479" y="925"/>
                  </a:lnTo>
                  <a:lnTo>
                    <a:pt x="482" y="914"/>
                  </a:lnTo>
                  <a:lnTo>
                    <a:pt x="484" y="904"/>
                  </a:lnTo>
                  <a:lnTo>
                    <a:pt x="484" y="892"/>
                  </a:lnTo>
                  <a:lnTo>
                    <a:pt x="484" y="892"/>
                  </a:lnTo>
                  <a:lnTo>
                    <a:pt x="484" y="876"/>
                  </a:lnTo>
                  <a:lnTo>
                    <a:pt x="482" y="862"/>
                  </a:lnTo>
                  <a:lnTo>
                    <a:pt x="479" y="850"/>
                  </a:lnTo>
                  <a:lnTo>
                    <a:pt x="475" y="837"/>
                  </a:lnTo>
                  <a:lnTo>
                    <a:pt x="471" y="828"/>
                  </a:lnTo>
                  <a:lnTo>
                    <a:pt x="467" y="818"/>
                  </a:lnTo>
                  <a:lnTo>
                    <a:pt x="457" y="802"/>
                  </a:lnTo>
                  <a:lnTo>
                    <a:pt x="439" y="777"/>
                  </a:lnTo>
                  <a:lnTo>
                    <a:pt x="433" y="767"/>
                  </a:lnTo>
                  <a:lnTo>
                    <a:pt x="431" y="762"/>
                  </a:lnTo>
                  <a:lnTo>
                    <a:pt x="431" y="756"/>
                  </a:lnTo>
                  <a:lnTo>
                    <a:pt x="431" y="756"/>
                  </a:lnTo>
                  <a:lnTo>
                    <a:pt x="431" y="751"/>
                  </a:lnTo>
                  <a:lnTo>
                    <a:pt x="432" y="746"/>
                  </a:lnTo>
                  <a:lnTo>
                    <a:pt x="433" y="742"/>
                  </a:lnTo>
                  <a:lnTo>
                    <a:pt x="436" y="738"/>
                  </a:lnTo>
                  <a:lnTo>
                    <a:pt x="445" y="731"/>
                  </a:lnTo>
                  <a:lnTo>
                    <a:pt x="454" y="725"/>
                  </a:lnTo>
                  <a:lnTo>
                    <a:pt x="468" y="721"/>
                  </a:lnTo>
                  <a:lnTo>
                    <a:pt x="484" y="717"/>
                  </a:lnTo>
                  <a:lnTo>
                    <a:pt x="502" y="714"/>
                  </a:lnTo>
                  <a:lnTo>
                    <a:pt x="521" y="713"/>
                  </a:lnTo>
                  <a:lnTo>
                    <a:pt x="565" y="712"/>
                  </a:lnTo>
                  <a:lnTo>
                    <a:pt x="614" y="713"/>
                  </a:lnTo>
                  <a:lnTo>
                    <a:pt x="718" y="718"/>
                  </a:lnTo>
                  <a:lnTo>
                    <a:pt x="718" y="718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36"/>
            <p:cNvSpPr>
              <a:spLocks/>
            </p:cNvSpPr>
            <p:nvPr/>
          </p:nvSpPr>
          <p:spPr bwMode="auto">
            <a:xfrm>
              <a:off x="2025650" y="5175250"/>
              <a:ext cx="1549400" cy="1149350"/>
            </a:xfrm>
            <a:custGeom>
              <a:avLst/>
              <a:gdLst>
                <a:gd name="T0" fmla="*/ 0 w 976"/>
                <a:gd name="T1" fmla="*/ 649 h 724"/>
                <a:gd name="T2" fmla="*/ 7 w 976"/>
                <a:gd name="T3" fmla="*/ 678 h 724"/>
                <a:gd name="T4" fmla="*/ 38 w 976"/>
                <a:gd name="T5" fmla="*/ 711 h 724"/>
                <a:gd name="T6" fmla="*/ 84 w 976"/>
                <a:gd name="T7" fmla="*/ 724 h 724"/>
                <a:gd name="T8" fmla="*/ 716 w 976"/>
                <a:gd name="T9" fmla="*/ 649 h 724"/>
                <a:gd name="T10" fmla="*/ 713 w 976"/>
                <a:gd name="T11" fmla="*/ 471 h 724"/>
                <a:gd name="T12" fmla="*/ 720 w 976"/>
                <a:gd name="T13" fmla="*/ 414 h 724"/>
                <a:gd name="T14" fmla="*/ 735 w 976"/>
                <a:gd name="T15" fmla="*/ 383 h 724"/>
                <a:gd name="T16" fmla="*/ 748 w 976"/>
                <a:gd name="T17" fmla="*/ 379 h 724"/>
                <a:gd name="T18" fmla="*/ 759 w 976"/>
                <a:gd name="T19" fmla="*/ 380 h 724"/>
                <a:gd name="T20" fmla="*/ 784 w 976"/>
                <a:gd name="T21" fmla="*/ 404 h 724"/>
                <a:gd name="T22" fmla="*/ 814 w 976"/>
                <a:gd name="T23" fmla="*/ 429 h 724"/>
                <a:gd name="T24" fmla="*/ 847 w 976"/>
                <a:gd name="T25" fmla="*/ 443 h 724"/>
                <a:gd name="T26" fmla="*/ 892 w 976"/>
                <a:gd name="T27" fmla="*/ 447 h 724"/>
                <a:gd name="T28" fmla="*/ 909 w 976"/>
                <a:gd name="T29" fmla="*/ 444 h 724"/>
                <a:gd name="T30" fmla="*/ 938 w 976"/>
                <a:gd name="T31" fmla="*/ 430 h 724"/>
                <a:gd name="T32" fmla="*/ 967 w 976"/>
                <a:gd name="T33" fmla="*/ 391 h 724"/>
                <a:gd name="T34" fmla="*/ 976 w 976"/>
                <a:gd name="T35" fmla="*/ 342 h 724"/>
                <a:gd name="T36" fmla="*/ 965 w 976"/>
                <a:gd name="T37" fmla="*/ 293 h 724"/>
                <a:gd name="T38" fmla="*/ 932 w 976"/>
                <a:gd name="T39" fmla="*/ 256 h 724"/>
                <a:gd name="T40" fmla="*/ 918 w 976"/>
                <a:gd name="T41" fmla="*/ 247 h 724"/>
                <a:gd name="T42" fmla="*/ 867 w 976"/>
                <a:gd name="T43" fmla="*/ 239 h 724"/>
                <a:gd name="T44" fmla="*/ 821 w 976"/>
                <a:gd name="T45" fmla="*/ 249 h 724"/>
                <a:gd name="T46" fmla="*/ 772 w 976"/>
                <a:gd name="T47" fmla="*/ 263 h 724"/>
                <a:gd name="T48" fmla="*/ 748 w 976"/>
                <a:gd name="T49" fmla="*/ 259 h 724"/>
                <a:gd name="T50" fmla="*/ 728 w 976"/>
                <a:gd name="T51" fmla="*/ 232 h 724"/>
                <a:gd name="T52" fmla="*/ 718 w 976"/>
                <a:gd name="T53" fmla="*/ 197 h 724"/>
                <a:gd name="T54" fmla="*/ 712 w 976"/>
                <a:gd name="T55" fmla="*/ 68 h 724"/>
                <a:gd name="T56" fmla="*/ 565 w 976"/>
                <a:gd name="T57" fmla="*/ 1 h 724"/>
                <a:gd name="T58" fmla="*/ 452 w 976"/>
                <a:gd name="T59" fmla="*/ 1 h 724"/>
                <a:gd name="T60" fmla="*/ 419 w 976"/>
                <a:gd name="T61" fmla="*/ 15 h 724"/>
                <a:gd name="T62" fmla="*/ 408 w 976"/>
                <a:gd name="T63" fmla="*/ 38 h 724"/>
                <a:gd name="T64" fmla="*/ 415 w 976"/>
                <a:gd name="T65" fmla="*/ 54 h 724"/>
                <a:gd name="T66" fmla="*/ 445 w 976"/>
                <a:gd name="T67" fmla="*/ 103 h 724"/>
                <a:gd name="T68" fmla="*/ 470 w 976"/>
                <a:gd name="T69" fmla="*/ 159 h 724"/>
                <a:gd name="T70" fmla="*/ 475 w 976"/>
                <a:gd name="T71" fmla="*/ 194 h 724"/>
                <a:gd name="T72" fmla="*/ 472 w 976"/>
                <a:gd name="T73" fmla="*/ 221 h 724"/>
                <a:gd name="T74" fmla="*/ 461 w 976"/>
                <a:gd name="T75" fmla="*/ 254 h 724"/>
                <a:gd name="T76" fmla="*/ 439 w 976"/>
                <a:gd name="T77" fmla="*/ 279 h 724"/>
                <a:gd name="T78" fmla="*/ 412 w 976"/>
                <a:gd name="T79" fmla="*/ 296 h 724"/>
                <a:gd name="T80" fmla="*/ 380 w 976"/>
                <a:gd name="T81" fmla="*/ 306 h 724"/>
                <a:gd name="T82" fmla="*/ 358 w 976"/>
                <a:gd name="T83" fmla="*/ 309 h 724"/>
                <a:gd name="T84" fmla="*/ 324 w 976"/>
                <a:gd name="T85" fmla="*/ 305 h 724"/>
                <a:gd name="T86" fmla="*/ 294 w 976"/>
                <a:gd name="T87" fmla="*/ 293 h 724"/>
                <a:gd name="T88" fmla="*/ 267 w 976"/>
                <a:gd name="T89" fmla="*/ 272 h 724"/>
                <a:gd name="T90" fmla="*/ 247 w 976"/>
                <a:gd name="T91" fmla="*/ 245 h 724"/>
                <a:gd name="T92" fmla="*/ 236 w 976"/>
                <a:gd name="T93" fmla="*/ 207 h 724"/>
                <a:gd name="T94" fmla="*/ 236 w 976"/>
                <a:gd name="T95" fmla="*/ 180 h 724"/>
                <a:gd name="T96" fmla="*/ 243 w 976"/>
                <a:gd name="T97" fmla="*/ 144 h 724"/>
                <a:gd name="T98" fmla="*/ 278 w 976"/>
                <a:gd name="T99" fmla="*/ 66 h 724"/>
                <a:gd name="T100" fmla="*/ 289 w 976"/>
                <a:gd name="T101" fmla="*/ 38 h 724"/>
                <a:gd name="T102" fmla="*/ 288 w 976"/>
                <a:gd name="T103" fmla="*/ 31 h 724"/>
                <a:gd name="T104" fmla="*/ 271 w 976"/>
                <a:gd name="T105" fmla="*/ 19 h 724"/>
                <a:gd name="T106" fmla="*/ 221 w 976"/>
                <a:gd name="T107" fmla="*/ 11 h 724"/>
                <a:gd name="T108" fmla="*/ 78 w 976"/>
                <a:gd name="T109" fmla="*/ 7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6" h="724">
                  <a:moveTo>
                    <a:pt x="0" y="7"/>
                  </a:moveTo>
                  <a:lnTo>
                    <a:pt x="0" y="649"/>
                  </a:lnTo>
                  <a:lnTo>
                    <a:pt x="0" y="649"/>
                  </a:lnTo>
                  <a:lnTo>
                    <a:pt x="0" y="657"/>
                  </a:lnTo>
                  <a:lnTo>
                    <a:pt x="1" y="664"/>
                  </a:lnTo>
                  <a:lnTo>
                    <a:pt x="7" y="678"/>
                  </a:lnTo>
                  <a:lnTo>
                    <a:pt x="14" y="690"/>
                  </a:lnTo>
                  <a:lnTo>
                    <a:pt x="25" y="702"/>
                  </a:lnTo>
                  <a:lnTo>
                    <a:pt x="38" y="711"/>
                  </a:lnTo>
                  <a:lnTo>
                    <a:pt x="52" y="717"/>
                  </a:lnTo>
                  <a:lnTo>
                    <a:pt x="67" y="723"/>
                  </a:lnTo>
                  <a:lnTo>
                    <a:pt x="84" y="724"/>
                  </a:lnTo>
                  <a:lnTo>
                    <a:pt x="717" y="724"/>
                  </a:lnTo>
                  <a:lnTo>
                    <a:pt x="717" y="724"/>
                  </a:lnTo>
                  <a:lnTo>
                    <a:pt x="716" y="649"/>
                  </a:lnTo>
                  <a:lnTo>
                    <a:pt x="714" y="580"/>
                  </a:lnTo>
                  <a:lnTo>
                    <a:pt x="713" y="521"/>
                  </a:lnTo>
                  <a:lnTo>
                    <a:pt x="713" y="471"/>
                  </a:lnTo>
                  <a:lnTo>
                    <a:pt x="714" y="449"/>
                  </a:lnTo>
                  <a:lnTo>
                    <a:pt x="716" y="430"/>
                  </a:lnTo>
                  <a:lnTo>
                    <a:pt x="720" y="414"/>
                  </a:lnTo>
                  <a:lnTo>
                    <a:pt x="723" y="401"/>
                  </a:lnTo>
                  <a:lnTo>
                    <a:pt x="728" y="390"/>
                  </a:lnTo>
                  <a:lnTo>
                    <a:pt x="735" y="383"/>
                  </a:lnTo>
                  <a:lnTo>
                    <a:pt x="739" y="382"/>
                  </a:lnTo>
                  <a:lnTo>
                    <a:pt x="744" y="380"/>
                  </a:lnTo>
                  <a:lnTo>
                    <a:pt x="748" y="379"/>
                  </a:lnTo>
                  <a:lnTo>
                    <a:pt x="753" y="379"/>
                  </a:lnTo>
                  <a:lnTo>
                    <a:pt x="753" y="379"/>
                  </a:lnTo>
                  <a:lnTo>
                    <a:pt x="759" y="380"/>
                  </a:lnTo>
                  <a:lnTo>
                    <a:pt x="763" y="383"/>
                  </a:lnTo>
                  <a:lnTo>
                    <a:pt x="773" y="391"/>
                  </a:lnTo>
                  <a:lnTo>
                    <a:pt x="784" y="404"/>
                  </a:lnTo>
                  <a:lnTo>
                    <a:pt x="798" y="416"/>
                  </a:lnTo>
                  <a:lnTo>
                    <a:pt x="805" y="422"/>
                  </a:lnTo>
                  <a:lnTo>
                    <a:pt x="814" y="429"/>
                  </a:lnTo>
                  <a:lnTo>
                    <a:pt x="823" y="435"/>
                  </a:lnTo>
                  <a:lnTo>
                    <a:pt x="835" y="439"/>
                  </a:lnTo>
                  <a:lnTo>
                    <a:pt x="847" y="443"/>
                  </a:lnTo>
                  <a:lnTo>
                    <a:pt x="860" y="446"/>
                  </a:lnTo>
                  <a:lnTo>
                    <a:pt x="875" y="447"/>
                  </a:lnTo>
                  <a:lnTo>
                    <a:pt x="892" y="447"/>
                  </a:lnTo>
                  <a:lnTo>
                    <a:pt x="892" y="447"/>
                  </a:lnTo>
                  <a:lnTo>
                    <a:pt x="900" y="446"/>
                  </a:lnTo>
                  <a:lnTo>
                    <a:pt x="909" y="444"/>
                  </a:lnTo>
                  <a:lnTo>
                    <a:pt x="917" y="442"/>
                  </a:lnTo>
                  <a:lnTo>
                    <a:pt x="925" y="439"/>
                  </a:lnTo>
                  <a:lnTo>
                    <a:pt x="938" y="430"/>
                  </a:lnTo>
                  <a:lnTo>
                    <a:pt x="951" y="419"/>
                  </a:lnTo>
                  <a:lnTo>
                    <a:pt x="959" y="405"/>
                  </a:lnTo>
                  <a:lnTo>
                    <a:pt x="967" y="391"/>
                  </a:lnTo>
                  <a:lnTo>
                    <a:pt x="972" y="376"/>
                  </a:lnTo>
                  <a:lnTo>
                    <a:pt x="974" y="359"/>
                  </a:lnTo>
                  <a:lnTo>
                    <a:pt x="976" y="342"/>
                  </a:lnTo>
                  <a:lnTo>
                    <a:pt x="974" y="326"/>
                  </a:lnTo>
                  <a:lnTo>
                    <a:pt x="970" y="309"/>
                  </a:lnTo>
                  <a:lnTo>
                    <a:pt x="965" y="293"/>
                  </a:lnTo>
                  <a:lnTo>
                    <a:pt x="956" y="279"/>
                  </a:lnTo>
                  <a:lnTo>
                    <a:pt x="946" y="267"/>
                  </a:lnTo>
                  <a:lnTo>
                    <a:pt x="932" y="256"/>
                  </a:lnTo>
                  <a:lnTo>
                    <a:pt x="925" y="252"/>
                  </a:lnTo>
                  <a:lnTo>
                    <a:pt x="918" y="247"/>
                  </a:lnTo>
                  <a:lnTo>
                    <a:pt x="918" y="247"/>
                  </a:lnTo>
                  <a:lnTo>
                    <a:pt x="900" y="242"/>
                  </a:lnTo>
                  <a:lnTo>
                    <a:pt x="882" y="239"/>
                  </a:lnTo>
                  <a:lnTo>
                    <a:pt x="867" y="239"/>
                  </a:lnTo>
                  <a:lnTo>
                    <a:pt x="850" y="240"/>
                  </a:lnTo>
                  <a:lnTo>
                    <a:pt x="835" y="245"/>
                  </a:lnTo>
                  <a:lnTo>
                    <a:pt x="821" y="249"/>
                  </a:lnTo>
                  <a:lnTo>
                    <a:pt x="794" y="257"/>
                  </a:lnTo>
                  <a:lnTo>
                    <a:pt x="783" y="261"/>
                  </a:lnTo>
                  <a:lnTo>
                    <a:pt x="772" y="263"/>
                  </a:lnTo>
                  <a:lnTo>
                    <a:pt x="762" y="264"/>
                  </a:lnTo>
                  <a:lnTo>
                    <a:pt x="752" y="261"/>
                  </a:lnTo>
                  <a:lnTo>
                    <a:pt x="748" y="259"/>
                  </a:lnTo>
                  <a:lnTo>
                    <a:pt x="744" y="256"/>
                  </a:lnTo>
                  <a:lnTo>
                    <a:pt x="735" y="246"/>
                  </a:lnTo>
                  <a:lnTo>
                    <a:pt x="728" y="232"/>
                  </a:lnTo>
                  <a:lnTo>
                    <a:pt x="723" y="214"/>
                  </a:lnTo>
                  <a:lnTo>
                    <a:pt x="723" y="214"/>
                  </a:lnTo>
                  <a:lnTo>
                    <a:pt x="718" y="197"/>
                  </a:lnTo>
                  <a:lnTo>
                    <a:pt x="716" y="177"/>
                  </a:lnTo>
                  <a:lnTo>
                    <a:pt x="713" y="127"/>
                  </a:lnTo>
                  <a:lnTo>
                    <a:pt x="712" y="68"/>
                  </a:lnTo>
                  <a:lnTo>
                    <a:pt x="713" y="4"/>
                  </a:lnTo>
                  <a:lnTo>
                    <a:pt x="713" y="4"/>
                  </a:lnTo>
                  <a:lnTo>
                    <a:pt x="565" y="1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52" y="1"/>
                  </a:lnTo>
                  <a:lnTo>
                    <a:pt x="439" y="4"/>
                  </a:lnTo>
                  <a:lnTo>
                    <a:pt x="428" y="10"/>
                  </a:lnTo>
                  <a:lnTo>
                    <a:pt x="419" y="15"/>
                  </a:lnTo>
                  <a:lnTo>
                    <a:pt x="414" y="22"/>
                  </a:lnTo>
                  <a:lnTo>
                    <a:pt x="410" y="31"/>
                  </a:lnTo>
                  <a:lnTo>
                    <a:pt x="408" y="38"/>
                  </a:lnTo>
                  <a:lnTo>
                    <a:pt x="410" y="46"/>
                  </a:lnTo>
                  <a:lnTo>
                    <a:pt x="410" y="46"/>
                  </a:lnTo>
                  <a:lnTo>
                    <a:pt x="415" y="54"/>
                  </a:lnTo>
                  <a:lnTo>
                    <a:pt x="424" y="68"/>
                  </a:lnTo>
                  <a:lnTo>
                    <a:pt x="433" y="84"/>
                  </a:lnTo>
                  <a:lnTo>
                    <a:pt x="445" y="103"/>
                  </a:lnTo>
                  <a:lnTo>
                    <a:pt x="456" y="124"/>
                  </a:lnTo>
                  <a:lnTo>
                    <a:pt x="465" y="147"/>
                  </a:lnTo>
                  <a:lnTo>
                    <a:pt x="470" y="159"/>
                  </a:lnTo>
                  <a:lnTo>
                    <a:pt x="472" y="170"/>
                  </a:lnTo>
                  <a:lnTo>
                    <a:pt x="474" y="183"/>
                  </a:lnTo>
                  <a:lnTo>
                    <a:pt x="475" y="194"/>
                  </a:lnTo>
                  <a:lnTo>
                    <a:pt x="475" y="194"/>
                  </a:lnTo>
                  <a:lnTo>
                    <a:pt x="475" y="208"/>
                  </a:lnTo>
                  <a:lnTo>
                    <a:pt x="472" y="221"/>
                  </a:lnTo>
                  <a:lnTo>
                    <a:pt x="470" y="233"/>
                  </a:lnTo>
                  <a:lnTo>
                    <a:pt x="465" y="243"/>
                  </a:lnTo>
                  <a:lnTo>
                    <a:pt x="461" y="254"/>
                  </a:lnTo>
                  <a:lnTo>
                    <a:pt x="454" y="263"/>
                  </a:lnTo>
                  <a:lnTo>
                    <a:pt x="447" y="271"/>
                  </a:lnTo>
                  <a:lnTo>
                    <a:pt x="439" y="279"/>
                  </a:lnTo>
                  <a:lnTo>
                    <a:pt x="431" y="286"/>
                  </a:lnTo>
                  <a:lnTo>
                    <a:pt x="422" y="292"/>
                  </a:lnTo>
                  <a:lnTo>
                    <a:pt x="412" y="296"/>
                  </a:lnTo>
                  <a:lnTo>
                    <a:pt x="401" y="300"/>
                  </a:lnTo>
                  <a:lnTo>
                    <a:pt x="391" y="305"/>
                  </a:lnTo>
                  <a:lnTo>
                    <a:pt x="380" y="306"/>
                  </a:lnTo>
                  <a:lnTo>
                    <a:pt x="369" y="307"/>
                  </a:lnTo>
                  <a:lnTo>
                    <a:pt x="358" y="309"/>
                  </a:lnTo>
                  <a:lnTo>
                    <a:pt x="358" y="309"/>
                  </a:lnTo>
                  <a:lnTo>
                    <a:pt x="347" y="307"/>
                  </a:lnTo>
                  <a:lnTo>
                    <a:pt x="335" y="307"/>
                  </a:lnTo>
                  <a:lnTo>
                    <a:pt x="324" y="305"/>
                  </a:lnTo>
                  <a:lnTo>
                    <a:pt x="313" y="302"/>
                  </a:lnTo>
                  <a:lnTo>
                    <a:pt x="303" y="298"/>
                  </a:lnTo>
                  <a:lnTo>
                    <a:pt x="294" y="293"/>
                  </a:lnTo>
                  <a:lnTo>
                    <a:pt x="284" y="286"/>
                  </a:lnTo>
                  <a:lnTo>
                    <a:pt x="275" y="281"/>
                  </a:lnTo>
                  <a:lnTo>
                    <a:pt x="267" y="272"/>
                  </a:lnTo>
                  <a:lnTo>
                    <a:pt x="259" y="264"/>
                  </a:lnTo>
                  <a:lnTo>
                    <a:pt x="253" y="254"/>
                  </a:lnTo>
                  <a:lnTo>
                    <a:pt x="247" y="245"/>
                  </a:lnTo>
                  <a:lnTo>
                    <a:pt x="242" y="233"/>
                  </a:lnTo>
                  <a:lnTo>
                    <a:pt x="239" y="221"/>
                  </a:lnTo>
                  <a:lnTo>
                    <a:pt x="236" y="207"/>
                  </a:lnTo>
                  <a:lnTo>
                    <a:pt x="236" y="193"/>
                  </a:lnTo>
                  <a:lnTo>
                    <a:pt x="236" y="193"/>
                  </a:lnTo>
                  <a:lnTo>
                    <a:pt x="236" y="180"/>
                  </a:lnTo>
                  <a:lnTo>
                    <a:pt x="238" y="168"/>
                  </a:lnTo>
                  <a:lnTo>
                    <a:pt x="240" y="155"/>
                  </a:lnTo>
                  <a:lnTo>
                    <a:pt x="243" y="144"/>
                  </a:lnTo>
                  <a:lnTo>
                    <a:pt x="252" y="122"/>
                  </a:lnTo>
                  <a:lnTo>
                    <a:pt x="260" y="101"/>
                  </a:lnTo>
                  <a:lnTo>
                    <a:pt x="278" y="66"/>
                  </a:lnTo>
                  <a:lnTo>
                    <a:pt x="285" y="50"/>
                  </a:lnTo>
                  <a:lnTo>
                    <a:pt x="288" y="43"/>
                  </a:lnTo>
                  <a:lnTo>
                    <a:pt x="289" y="38"/>
                  </a:lnTo>
                  <a:lnTo>
                    <a:pt x="289" y="38"/>
                  </a:lnTo>
                  <a:lnTo>
                    <a:pt x="289" y="33"/>
                  </a:lnTo>
                  <a:lnTo>
                    <a:pt x="288" y="31"/>
                  </a:lnTo>
                  <a:lnTo>
                    <a:pt x="285" y="28"/>
                  </a:lnTo>
                  <a:lnTo>
                    <a:pt x="282" y="25"/>
                  </a:lnTo>
                  <a:lnTo>
                    <a:pt x="271" y="19"/>
                  </a:lnTo>
                  <a:lnTo>
                    <a:pt x="257" y="17"/>
                  </a:lnTo>
                  <a:lnTo>
                    <a:pt x="240" y="14"/>
                  </a:lnTo>
                  <a:lnTo>
                    <a:pt x="221" y="11"/>
                  </a:lnTo>
                  <a:lnTo>
                    <a:pt x="176" y="8"/>
                  </a:lnTo>
                  <a:lnTo>
                    <a:pt x="127" y="7"/>
                  </a:lnTo>
                  <a:lnTo>
                    <a:pt x="78" y="7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37"/>
            <p:cNvSpPr>
              <a:spLocks/>
            </p:cNvSpPr>
            <p:nvPr/>
          </p:nvSpPr>
          <p:spPr bwMode="auto">
            <a:xfrm>
              <a:off x="3155950" y="4757738"/>
              <a:ext cx="1157288" cy="1566862"/>
            </a:xfrm>
            <a:custGeom>
              <a:avLst/>
              <a:gdLst>
                <a:gd name="T0" fmla="*/ 615 w 729"/>
                <a:gd name="T1" fmla="*/ 282 h 987"/>
                <a:gd name="T2" fmla="*/ 482 w 729"/>
                <a:gd name="T3" fmla="*/ 274 h 987"/>
                <a:gd name="T4" fmla="*/ 434 w 729"/>
                <a:gd name="T5" fmla="*/ 255 h 987"/>
                <a:gd name="T6" fmla="*/ 429 w 729"/>
                <a:gd name="T7" fmla="*/ 239 h 987"/>
                <a:gd name="T8" fmla="*/ 459 w 729"/>
                <a:gd name="T9" fmla="*/ 185 h 987"/>
                <a:gd name="T10" fmla="*/ 482 w 729"/>
                <a:gd name="T11" fmla="*/ 139 h 987"/>
                <a:gd name="T12" fmla="*/ 486 w 729"/>
                <a:gd name="T13" fmla="*/ 101 h 987"/>
                <a:gd name="T14" fmla="*/ 473 w 729"/>
                <a:gd name="T15" fmla="*/ 59 h 987"/>
                <a:gd name="T16" fmla="*/ 447 w 729"/>
                <a:gd name="T17" fmla="*/ 28 h 987"/>
                <a:gd name="T18" fmla="*/ 409 w 729"/>
                <a:gd name="T19" fmla="*/ 9 h 987"/>
                <a:gd name="T20" fmla="*/ 335 w 729"/>
                <a:gd name="T21" fmla="*/ 3 h 987"/>
                <a:gd name="T22" fmla="*/ 297 w 729"/>
                <a:gd name="T23" fmla="*/ 18 h 987"/>
                <a:gd name="T24" fmla="*/ 268 w 729"/>
                <a:gd name="T25" fmla="*/ 48 h 987"/>
                <a:gd name="T26" fmla="*/ 254 w 729"/>
                <a:gd name="T27" fmla="*/ 91 h 987"/>
                <a:gd name="T28" fmla="*/ 255 w 729"/>
                <a:gd name="T29" fmla="*/ 129 h 987"/>
                <a:gd name="T30" fmla="*/ 286 w 729"/>
                <a:gd name="T31" fmla="*/ 197 h 987"/>
                <a:gd name="T32" fmla="*/ 299 w 729"/>
                <a:gd name="T33" fmla="*/ 242 h 987"/>
                <a:gd name="T34" fmla="*/ 283 w 729"/>
                <a:gd name="T35" fmla="*/ 260 h 987"/>
                <a:gd name="T36" fmla="*/ 218 w 729"/>
                <a:gd name="T37" fmla="*/ 267 h 987"/>
                <a:gd name="T38" fmla="*/ 1 w 729"/>
                <a:gd name="T39" fmla="*/ 267 h 987"/>
                <a:gd name="T40" fmla="*/ 6 w 729"/>
                <a:gd name="T41" fmla="*/ 460 h 987"/>
                <a:gd name="T42" fmla="*/ 23 w 729"/>
                <a:gd name="T43" fmla="*/ 509 h 987"/>
                <a:gd name="T44" fmla="*/ 50 w 729"/>
                <a:gd name="T45" fmla="*/ 527 h 987"/>
                <a:gd name="T46" fmla="*/ 109 w 729"/>
                <a:gd name="T47" fmla="*/ 512 h 987"/>
                <a:gd name="T48" fmla="*/ 170 w 729"/>
                <a:gd name="T49" fmla="*/ 502 h 987"/>
                <a:gd name="T50" fmla="*/ 213 w 729"/>
                <a:gd name="T51" fmla="*/ 515 h 987"/>
                <a:gd name="T52" fmla="*/ 253 w 729"/>
                <a:gd name="T53" fmla="*/ 556 h 987"/>
                <a:gd name="T54" fmla="*/ 262 w 729"/>
                <a:gd name="T55" fmla="*/ 622 h 987"/>
                <a:gd name="T56" fmla="*/ 239 w 729"/>
                <a:gd name="T57" fmla="*/ 682 h 987"/>
                <a:gd name="T58" fmla="*/ 197 w 729"/>
                <a:gd name="T59" fmla="*/ 707 h 987"/>
                <a:gd name="T60" fmla="*/ 163 w 729"/>
                <a:gd name="T61" fmla="*/ 710 h 987"/>
                <a:gd name="T62" fmla="*/ 111 w 729"/>
                <a:gd name="T63" fmla="*/ 698 h 987"/>
                <a:gd name="T64" fmla="*/ 72 w 729"/>
                <a:gd name="T65" fmla="*/ 667 h 987"/>
                <a:gd name="T66" fmla="*/ 41 w 729"/>
                <a:gd name="T67" fmla="*/ 642 h 987"/>
                <a:gd name="T68" fmla="*/ 27 w 729"/>
                <a:gd name="T69" fmla="*/ 645 h 987"/>
                <a:gd name="T70" fmla="*/ 8 w 729"/>
                <a:gd name="T71" fmla="*/ 677 h 987"/>
                <a:gd name="T72" fmla="*/ 1 w 729"/>
                <a:gd name="T73" fmla="*/ 784 h 987"/>
                <a:gd name="T74" fmla="*/ 722 w 729"/>
                <a:gd name="T75" fmla="*/ 987 h 987"/>
                <a:gd name="T76" fmla="*/ 724 w 729"/>
                <a:gd name="T77" fmla="*/ 752 h 987"/>
                <a:gd name="T78" fmla="*/ 714 w 729"/>
                <a:gd name="T79" fmla="*/ 707 h 987"/>
                <a:gd name="T80" fmla="*/ 691 w 729"/>
                <a:gd name="T81" fmla="*/ 698 h 987"/>
                <a:gd name="T82" fmla="*/ 624 w 729"/>
                <a:gd name="T83" fmla="*/ 716 h 987"/>
                <a:gd name="T84" fmla="*/ 545 w 729"/>
                <a:gd name="T85" fmla="*/ 733 h 987"/>
                <a:gd name="T86" fmla="*/ 510 w 729"/>
                <a:gd name="T87" fmla="*/ 727 h 987"/>
                <a:gd name="T88" fmla="*/ 476 w 729"/>
                <a:gd name="T89" fmla="*/ 705 h 987"/>
                <a:gd name="T90" fmla="*/ 454 w 729"/>
                <a:gd name="T91" fmla="*/ 667 h 987"/>
                <a:gd name="T92" fmla="*/ 445 w 729"/>
                <a:gd name="T93" fmla="*/ 590 h 987"/>
                <a:gd name="T94" fmla="*/ 458 w 729"/>
                <a:gd name="T95" fmla="*/ 549 h 987"/>
                <a:gd name="T96" fmla="*/ 485 w 729"/>
                <a:gd name="T97" fmla="*/ 519 h 987"/>
                <a:gd name="T98" fmla="*/ 524 w 729"/>
                <a:gd name="T99" fmla="*/ 503 h 987"/>
                <a:gd name="T100" fmla="*/ 560 w 729"/>
                <a:gd name="T101" fmla="*/ 506 h 987"/>
                <a:gd name="T102" fmla="*/ 612 w 729"/>
                <a:gd name="T103" fmla="*/ 530 h 987"/>
                <a:gd name="T104" fmla="*/ 679 w 729"/>
                <a:gd name="T105" fmla="*/ 576 h 987"/>
                <a:gd name="T106" fmla="*/ 698 w 729"/>
                <a:gd name="T107" fmla="*/ 575 h 987"/>
                <a:gd name="T108" fmla="*/ 719 w 729"/>
                <a:gd name="T109" fmla="*/ 558 h 987"/>
                <a:gd name="T110" fmla="*/ 729 w 729"/>
                <a:gd name="T111" fmla="*/ 519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9" h="987">
                  <a:moveTo>
                    <a:pt x="724" y="280"/>
                  </a:moveTo>
                  <a:lnTo>
                    <a:pt x="724" y="280"/>
                  </a:lnTo>
                  <a:lnTo>
                    <a:pt x="668" y="282"/>
                  </a:lnTo>
                  <a:lnTo>
                    <a:pt x="615" y="282"/>
                  </a:lnTo>
                  <a:lnTo>
                    <a:pt x="564" y="282"/>
                  </a:lnTo>
                  <a:lnTo>
                    <a:pt x="520" y="280"/>
                  </a:lnTo>
                  <a:lnTo>
                    <a:pt x="500" y="277"/>
                  </a:lnTo>
                  <a:lnTo>
                    <a:pt x="482" y="274"/>
                  </a:lnTo>
                  <a:lnTo>
                    <a:pt x="466" y="271"/>
                  </a:lnTo>
                  <a:lnTo>
                    <a:pt x="452" y="267"/>
                  </a:lnTo>
                  <a:lnTo>
                    <a:pt x="443" y="262"/>
                  </a:lnTo>
                  <a:lnTo>
                    <a:pt x="434" y="255"/>
                  </a:lnTo>
                  <a:lnTo>
                    <a:pt x="430" y="248"/>
                  </a:lnTo>
                  <a:lnTo>
                    <a:pt x="429" y="243"/>
                  </a:lnTo>
                  <a:lnTo>
                    <a:pt x="429" y="239"/>
                  </a:lnTo>
                  <a:lnTo>
                    <a:pt x="429" y="239"/>
                  </a:lnTo>
                  <a:lnTo>
                    <a:pt x="430" y="232"/>
                  </a:lnTo>
                  <a:lnTo>
                    <a:pt x="433" y="225"/>
                  </a:lnTo>
                  <a:lnTo>
                    <a:pt x="440" y="213"/>
                  </a:lnTo>
                  <a:lnTo>
                    <a:pt x="459" y="185"/>
                  </a:lnTo>
                  <a:lnTo>
                    <a:pt x="471" y="169"/>
                  </a:lnTo>
                  <a:lnTo>
                    <a:pt x="475" y="159"/>
                  </a:lnTo>
                  <a:lnTo>
                    <a:pt x="479" y="150"/>
                  </a:lnTo>
                  <a:lnTo>
                    <a:pt x="482" y="139"/>
                  </a:lnTo>
                  <a:lnTo>
                    <a:pt x="485" y="127"/>
                  </a:lnTo>
                  <a:lnTo>
                    <a:pt x="486" y="115"/>
                  </a:lnTo>
                  <a:lnTo>
                    <a:pt x="486" y="101"/>
                  </a:lnTo>
                  <a:lnTo>
                    <a:pt x="486" y="101"/>
                  </a:lnTo>
                  <a:lnTo>
                    <a:pt x="485" y="88"/>
                  </a:lnTo>
                  <a:lnTo>
                    <a:pt x="482" y="78"/>
                  </a:lnTo>
                  <a:lnTo>
                    <a:pt x="478" y="67"/>
                  </a:lnTo>
                  <a:lnTo>
                    <a:pt x="473" y="59"/>
                  </a:lnTo>
                  <a:lnTo>
                    <a:pt x="468" y="49"/>
                  </a:lnTo>
                  <a:lnTo>
                    <a:pt x="461" y="42"/>
                  </a:lnTo>
                  <a:lnTo>
                    <a:pt x="454" y="34"/>
                  </a:lnTo>
                  <a:lnTo>
                    <a:pt x="447" y="28"/>
                  </a:lnTo>
                  <a:lnTo>
                    <a:pt x="437" y="21"/>
                  </a:lnTo>
                  <a:lnTo>
                    <a:pt x="429" y="17"/>
                  </a:lnTo>
                  <a:lnTo>
                    <a:pt x="419" y="11"/>
                  </a:lnTo>
                  <a:lnTo>
                    <a:pt x="409" y="9"/>
                  </a:lnTo>
                  <a:lnTo>
                    <a:pt x="388" y="3"/>
                  </a:lnTo>
                  <a:lnTo>
                    <a:pt x="367" y="0"/>
                  </a:lnTo>
                  <a:lnTo>
                    <a:pt x="346" y="2"/>
                  </a:lnTo>
                  <a:lnTo>
                    <a:pt x="335" y="3"/>
                  </a:lnTo>
                  <a:lnTo>
                    <a:pt x="325" y="6"/>
                  </a:lnTo>
                  <a:lnTo>
                    <a:pt x="315" y="10"/>
                  </a:lnTo>
                  <a:lnTo>
                    <a:pt x="306" y="14"/>
                  </a:lnTo>
                  <a:lnTo>
                    <a:pt x="297" y="18"/>
                  </a:lnTo>
                  <a:lnTo>
                    <a:pt x="289" y="24"/>
                  </a:lnTo>
                  <a:lnTo>
                    <a:pt x="282" y="31"/>
                  </a:lnTo>
                  <a:lnTo>
                    <a:pt x="275" y="39"/>
                  </a:lnTo>
                  <a:lnTo>
                    <a:pt x="268" y="48"/>
                  </a:lnTo>
                  <a:lnTo>
                    <a:pt x="262" y="57"/>
                  </a:lnTo>
                  <a:lnTo>
                    <a:pt x="258" y="67"/>
                  </a:lnTo>
                  <a:lnTo>
                    <a:pt x="255" y="78"/>
                  </a:lnTo>
                  <a:lnTo>
                    <a:pt x="254" y="91"/>
                  </a:lnTo>
                  <a:lnTo>
                    <a:pt x="253" y="104"/>
                  </a:lnTo>
                  <a:lnTo>
                    <a:pt x="253" y="104"/>
                  </a:lnTo>
                  <a:lnTo>
                    <a:pt x="253" y="116"/>
                  </a:lnTo>
                  <a:lnTo>
                    <a:pt x="255" y="129"/>
                  </a:lnTo>
                  <a:lnTo>
                    <a:pt x="260" y="140"/>
                  </a:lnTo>
                  <a:lnTo>
                    <a:pt x="264" y="152"/>
                  </a:lnTo>
                  <a:lnTo>
                    <a:pt x="275" y="176"/>
                  </a:lnTo>
                  <a:lnTo>
                    <a:pt x="286" y="197"/>
                  </a:lnTo>
                  <a:lnTo>
                    <a:pt x="296" y="217"/>
                  </a:lnTo>
                  <a:lnTo>
                    <a:pt x="299" y="227"/>
                  </a:lnTo>
                  <a:lnTo>
                    <a:pt x="300" y="235"/>
                  </a:lnTo>
                  <a:lnTo>
                    <a:pt x="299" y="242"/>
                  </a:lnTo>
                  <a:lnTo>
                    <a:pt x="296" y="249"/>
                  </a:lnTo>
                  <a:lnTo>
                    <a:pt x="292" y="255"/>
                  </a:lnTo>
                  <a:lnTo>
                    <a:pt x="283" y="260"/>
                  </a:lnTo>
                  <a:lnTo>
                    <a:pt x="283" y="260"/>
                  </a:lnTo>
                  <a:lnTo>
                    <a:pt x="278" y="262"/>
                  </a:lnTo>
                  <a:lnTo>
                    <a:pt x="269" y="263"/>
                  </a:lnTo>
                  <a:lnTo>
                    <a:pt x="247" y="266"/>
                  </a:lnTo>
                  <a:lnTo>
                    <a:pt x="218" y="267"/>
                  </a:lnTo>
                  <a:lnTo>
                    <a:pt x="181" y="269"/>
                  </a:lnTo>
                  <a:lnTo>
                    <a:pt x="95" y="269"/>
                  </a:lnTo>
                  <a:lnTo>
                    <a:pt x="1" y="267"/>
                  </a:lnTo>
                  <a:lnTo>
                    <a:pt x="1" y="267"/>
                  </a:lnTo>
                  <a:lnTo>
                    <a:pt x="0" y="331"/>
                  </a:lnTo>
                  <a:lnTo>
                    <a:pt x="1" y="390"/>
                  </a:lnTo>
                  <a:lnTo>
                    <a:pt x="4" y="440"/>
                  </a:lnTo>
                  <a:lnTo>
                    <a:pt x="6" y="460"/>
                  </a:lnTo>
                  <a:lnTo>
                    <a:pt x="11" y="477"/>
                  </a:lnTo>
                  <a:lnTo>
                    <a:pt x="11" y="477"/>
                  </a:lnTo>
                  <a:lnTo>
                    <a:pt x="16" y="495"/>
                  </a:lnTo>
                  <a:lnTo>
                    <a:pt x="23" y="509"/>
                  </a:lnTo>
                  <a:lnTo>
                    <a:pt x="32" y="519"/>
                  </a:lnTo>
                  <a:lnTo>
                    <a:pt x="36" y="522"/>
                  </a:lnTo>
                  <a:lnTo>
                    <a:pt x="40" y="524"/>
                  </a:lnTo>
                  <a:lnTo>
                    <a:pt x="50" y="527"/>
                  </a:lnTo>
                  <a:lnTo>
                    <a:pt x="60" y="526"/>
                  </a:lnTo>
                  <a:lnTo>
                    <a:pt x="71" y="524"/>
                  </a:lnTo>
                  <a:lnTo>
                    <a:pt x="82" y="520"/>
                  </a:lnTo>
                  <a:lnTo>
                    <a:pt x="109" y="512"/>
                  </a:lnTo>
                  <a:lnTo>
                    <a:pt x="123" y="508"/>
                  </a:lnTo>
                  <a:lnTo>
                    <a:pt x="138" y="503"/>
                  </a:lnTo>
                  <a:lnTo>
                    <a:pt x="155" y="502"/>
                  </a:lnTo>
                  <a:lnTo>
                    <a:pt x="170" y="502"/>
                  </a:lnTo>
                  <a:lnTo>
                    <a:pt x="188" y="505"/>
                  </a:lnTo>
                  <a:lnTo>
                    <a:pt x="206" y="510"/>
                  </a:lnTo>
                  <a:lnTo>
                    <a:pt x="206" y="510"/>
                  </a:lnTo>
                  <a:lnTo>
                    <a:pt x="213" y="515"/>
                  </a:lnTo>
                  <a:lnTo>
                    <a:pt x="220" y="519"/>
                  </a:lnTo>
                  <a:lnTo>
                    <a:pt x="234" y="530"/>
                  </a:lnTo>
                  <a:lnTo>
                    <a:pt x="244" y="542"/>
                  </a:lnTo>
                  <a:lnTo>
                    <a:pt x="253" y="556"/>
                  </a:lnTo>
                  <a:lnTo>
                    <a:pt x="258" y="572"/>
                  </a:lnTo>
                  <a:lnTo>
                    <a:pt x="262" y="589"/>
                  </a:lnTo>
                  <a:lnTo>
                    <a:pt x="264" y="605"/>
                  </a:lnTo>
                  <a:lnTo>
                    <a:pt x="262" y="622"/>
                  </a:lnTo>
                  <a:lnTo>
                    <a:pt x="260" y="639"/>
                  </a:lnTo>
                  <a:lnTo>
                    <a:pt x="255" y="654"/>
                  </a:lnTo>
                  <a:lnTo>
                    <a:pt x="247" y="668"/>
                  </a:lnTo>
                  <a:lnTo>
                    <a:pt x="239" y="682"/>
                  </a:lnTo>
                  <a:lnTo>
                    <a:pt x="226" y="693"/>
                  </a:lnTo>
                  <a:lnTo>
                    <a:pt x="213" y="702"/>
                  </a:lnTo>
                  <a:lnTo>
                    <a:pt x="205" y="705"/>
                  </a:lnTo>
                  <a:lnTo>
                    <a:pt x="197" y="707"/>
                  </a:lnTo>
                  <a:lnTo>
                    <a:pt x="188" y="709"/>
                  </a:lnTo>
                  <a:lnTo>
                    <a:pt x="180" y="710"/>
                  </a:lnTo>
                  <a:lnTo>
                    <a:pt x="180" y="710"/>
                  </a:lnTo>
                  <a:lnTo>
                    <a:pt x="163" y="710"/>
                  </a:lnTo>
                  <a:lnTo>
                    <a:pt x="148" y="709"/>
                  </a:lnTo>
                  <a:lnTo>
                    <a:pt x="135" y="706"/>
                  </a:lnTo>
                  <a:lnTo>
                    <a:pt x="123" y="702"/>
                  </a:lnTo>
                  <a:lnTo>
                    <a:pt x="111" y="698"/>
                  </a:lnTo>
                  <a:lnTo>
                    <a:pt x="102" y="692"/>
                  </a:lnTo>
                  <a:lnTo>
                    <a:pt x="93" y="685"/>
                  </a:lnTo>
                  <a:lnTo>
                    <a:pt x="86" y="679"/>
                  </a:lnTo>
                  <a:lnTo>
                    <a:pt x="72" y="667"/>
                  </a:lnTo>
                  <a:lnTo>
                    <a:pt x="61" y="654"/>
                  </a:lnTo>
                  <a:lnTo>
                    <a:pt x="51" y="646"/>
                  </a:lnTo>
                  <a:lnTo>
                    <a:pt x="47" y="643"/>
                  </a:lnTo>
                  <a:lnTo>
                    <a:pt x="41" y="642"/>
                  </a:lnTo>
                  <a:lnTo>
                    <a:pt x="41" y="642"/>
                  </a:lnTo>
                  <a:lnTo>
                    <a:pt x="36" y="642"/>
                  </a:lnTo>
                  <a:lnTo>
                    <a:pt x="32" y="643"/>
                  </a:lnTo>
                  <a:lnTo>
                    <a:pt x="27" y="645"/>
                  </a:lnTo>
                  <a:lnTo>
                    <a:pt x="23" y="646"/>
                  </a:lnTo>
                  <a:lnTo>
                    <a:pt x="16" y="653"/>
                  </a:lnTo>
                  <a:lnTo>
                    <a:pt x="11" y="664"/>
                  </a:lnTo>
                  <a:lnTo>
                    <a:pt x="8" y="677"/>
                  </a:lnTo>
                  <a:lnTo>
                    <a:pt x="4" y="693"/>
                  </a:lnTo>
                  <a:lnTo>
                    <a:pt x="2" y="712"/>
                  </a:lnTo>
                  <a:lnTo>
                    <a:pt x="1" y="734"/>
                  </a:lnTo>
                  <a:lnTo>
                    <a:pt x="1" y="784"/>
                  </a:lnTo>
                  <a:lnTo>
                    <a:pt x="2" y="843"/>
                  </a:lnTo>
                  <a:lnTo>
                    <a:pt x="4" y="912"/>
                  </a:lnTo>
                  <a:lnTo>
                    <a:pt x="5" y="987"/>
                  </a:lnTo>
                  <a:lnTo>
                    <a:pt x="722" y="987"/>
                  </a:lnTo>
                  <a:lnTo>
                    <a:pt x="722" y="987"/>
                  </a:lnTo>
                  <a:lnTo>
                    <a:pt x="724" y="843"/>
                  </a:lnTo>
                  <a:lnTo>
                    <a:pt x="724" y="791"/>
                  </a:lnTo>
                  <a:lnTo>
                    <a:pt x="724" y="752"/>
                  </a:lnTo>
                  <a:lnTo>
                    <a:pt x="722" y="738"/>
                  </a:lnTo>
                  <a:lnTo>
                    <a:pt x="721" y="726"/>
                  </a:lnTo>
                  <a:lnTo>
                    <a:pt x="718" y="716"/>
                  </a:lnTo>
                  <a:lnTo>
                    <a:pt x="714" y="707"/>
                  </a:lnTo>
                  <a:lnTo>
                    <a:pt x="710" y="702"/>
                  </a:lnTo>
                  <a:lnTo>
                    <a:pt x="705" y="699"/>
                  </a:lnTo>
                  <a:lnTo>
                    <a:pt x="698" y="698"/>
                  </a:lnTo>
                  <a:lnTo>
                    <a:pt x="691" y="698"/>
                  </a:lnTo>
                  <a:lnTo>
                    <a:pt x="691" y="698"/>
                  </a:lnTo>
                  <a:lnTo>
                    <a:pt x="677" y="700"/>
                  </a:lnTo>
                  <a:lnTo>
                    <a:pt x="662" y="705"/>
                  </a:lnTo>
                  <a:lnTo>
                    <a:pt x="624" y="716"/>
                  </a:lnTo>
                  <a:lnTo>
                    <a:pt x="605" y="723"/>
                  </a:lnTo>
                  <a:lnTo>
                    <a:pt x="585" y="727"/>
                  </a:lnTo>
                  <a:lnTo>
                    <a:pt x="564" y="731"/>
                  </a:lnTo>
                  <a:lnTo>
                    <a:pt x="545" y="733"/>
                  </a:lnTo>
                  <a:lnTo>
                    <a:pt x="545" y="733"/>
                  </a:lnTo>
                  <a:lnTo>
                    <a:pt x="532" y="733"/>
                  </a:lnTo>
                  <a:lnTo>
                    <a:pt x="521" y="731"/>
                  </a:lnTo>
                  <a:lnTo>
                    <a:pt x="510" y="727"/>
                  </a:lnTo>
                  <a:lnTo>
                    <a:pt x="500" y="723"/>
                  </a:lnTo>
                  <a:lnTo>
                    <a:pt x="492" y="717"/>
                  </a:lnTo>
                  <a:lnTo>
                    <a:pt x="483" y="712"/>
                  </a:lnTo>
                  <a:lnTo>
                    <a:pt x="476" y="705"/>
                  </a:lnTo>
                  <a:lnTo>
                    <a:pt x="469" y="696"/>
                  </a:lnTo>
                  <a:lnTo>
                    <a:pt x="464" y="686"/>
                  </a:lnTo>
                  <a:lnTo>
                    <a:pt x="458" y="678"/>
                  </a:lnTo>
                  <a:lnTo>
                    <a:pt x="454" y="667"/>
                  </a:lnTo>
                  <a:lnTo>
                    <a:pt x="450" y="657"/>
                  </a:lnTo>
                  <a:lnTo>
                    <a:pt x="445" y="635"/>
                  </a:lnTo>
                  <a:lnTo>
                    <a:pt x="444" y="612"/>
                  </a:lnTo>
                  <a:lnTo>
                    <a:pt x="445" y="590"/>
                  </a:lnTo>
                  <a:lnTo>
                    <a:pt x="448" y="580"/>
                  </a:lnTo>
                  <a:lnTo>
                    <a:pt x="451" y="569"/>
                  </a:lnTo>
                  <a:lnTo>
                    <a:pt x="454" y="559"/>
                  </a:lnTo>
                  <a:lnTo>
                    <a:pt x="458" y="549"/>
                  </a:lnTo>
                  <a:lnTo>
                    <a:pt x="464" y="541"/>
                  </a:lnTo>
                  <a:lnTo>
                    <a:pt x="471" y="533"/>
                  </a:lnTo>
                  <a:lnTo>
                    <a:pt x="478" y="524"/>
                  </a:lnTo>
                  <a:lnTo>
                    <a:pt x="485" y="519"/>
                  </a:lnTo>
                  <a:lnTo>
                    <a:pt x="493" y="513"/>
                  </a:lnTo>
                  <a:lnTo>
                    <a:pt x="503" y="509"/>
                  </a:lnTo>
                  <a:lnTo>
                    <a:pt x="513" y="505"/>
                  </a:lnTo>
                  <a:lnTo>
                    <a:pt x="524" y="503"/>
                  </a:lnTo>
                  <a:lnTo>
                    <a:pt x="536" y="502"/>
                  </a:lnTo>
                  <a:lnTo>
                    <a:pt x="549" y="503"/>
                  </a:lnTo>
                  <a:lnTo>
                    <a:pt x="549" y="503"/>
                  </a:lnTo>
                  <a:lnTo>
                    <a:pt x="560" y="506"/>
                  </a:lnTo>
                  <a:lnTo>
                    <a:pt x="570" y="509"/>
                  </a:lnTo>
                  <a:lnTo>
                    <a:pt x="581" y="513"/>
                  </a:lnTo>
                  <a:lnTo>
                    <a:pt x="592" y="517"/>
                  </a:lnTo>
                  <a:lnTo>
                    <a:pt x="612" y="530"/>
                  </a:lnTo>
                  <a:lnTo>
                    <a:pt x="631" y="542"/>
                  </a:lnTo>
                  <a:lnTo>
                    <a:pt x="663" y="566"/>
                  </a:lnTo>
                  <a:lnTo>
                    <a:pt x="675" y="575"/>
                  </a:lnTo>
                  <a:lnTo>
                    <a:pt x="679" y="576"/>
                  </a:lnTo>
                  <a:lnTo>
                    <a:pt x="683" y="577"/>
                  </a:lnTo>
                  <a:lnTo>
                    <a:pt x="683" y="577"/>
                  </a:lnTo>
                  <a:lnTo>
                    <a:pt x="690" y="577"/>
                  </a:lnTo>
                  <a:lnTo>
                    <a:pt x="698" y="575"/>
                  </a:lnTo>
                  <a:lnTo>
                    <a:pt x="707" y="572"/>
                  </a:lnTo>
                  <a:lnTo>
                    <a:pt x="714" y="565"/>
                  </a:lnTo>
                  <a:lnTo>
                    <a:pt x="714" y="565"/>
                  </a:lnTo>
                  <a:lnTo>
                    <a:pt x="719" y="558"/>
                  </a:lnTo>
                  <a:lnTo>
                    <a:pt x="725" y="547"/>
                  </a:lnTo>
                  <a:lnTo>
                    <a:pt x="728" y="534"/>
                  </a:lnTo>
                  <a:lnTo>
                    <a:pt x="729" y="519"/>
                  </a:lnTo>
                  <a:lnTo>
                    <a:pt x="729" y="519"/>
                  </a:lnTo>
                  <a:lnTo>
                    <a:pt x="728" y="424"/>
                  </a:lnTo>
                  <a:lnTo>
                    <a:pt x="724" y="280"/>
                  </a:lnTo>
                  <a:lnTo>
                    <a:pt x="724" y="280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38"/>
            <p:cNvSpPr>
              <a:spLocks/>
            </p:cNvSpPr>
            <p:nvPr/>
          </p:nvSpPr>
          <p:spPr bwMode="auto">
            <a:xfrm>
              <a:off x="3860800" y="5192713"/>
              <a:ext cx="2062163" cy="1131887"/>
            </a:xfrm>
            <a:custGeom>
              <a:avLst/>
              <a:gdLst>
                <a:gd name="T0" fmla="*/ 280 w 1299"/>
                <a:gd name="T1" fmla="*/ 517 h 713"/>
                <a:gd name="T2" fmla="*/ 274 w 1299"/>
                <a:gd name="T3" fmla="*/ 442 h 713"/>
                <a:gd name="T4" fmla="*/ 254 w 1299"/>
                <a:gd name="T5" fmla="*/ 424 h 713"/>
                <a:gd name="T6" fmla="*/ 218 w 1299"/>
                <a:gd name="T7" fmla="*/ 431 h 713"/>
                <a:gd name="T8" fmla="*/ 120 w 1299"/>
                <a:gd name="T9" fmla="*/ 457 h 713"/>
                <a:gd name="T10" fmla="*/ 77 w 1299"/>
                <a:gd name="T11" fmla="*/ 457 h 713"/>
                <a:gd name="T12" fmla="*/ 39 w 1299"/>
                <a:gd name="T13" fmla="*/ 438 h 713"/>
                <a:gd name="T14" fmla="*/ 14 w 1299"/>
                <a:gd name="T15" fmla="*/ 404 h 713"/>
                <a:gd name="T16" fmla="*/ 0 w 1299"/>
                <a:gd name="T17" fmla="*/ 338 h 713"/>
                <a:gd name="T18" fmla="*/ 10 w 1299"/>
                <a:gd name="T19" fmla="*/ 285 h 713"/>
                <a:gd name="T20" fmla="*/ 34 w 1299"/>
                <a:gd name="T21" fmla="*/ 250 h 713"/>
                <a:gd name="T22" fmla="*/ 69 w 1299"/>
                <a:gd name="T23" fmla="*/ 231 h 713"/>
                <a:gd name="T24" fmla="*/ 105 w 1299"/>
                <a:gd name="T25" fmla="*/ 229 h 713"/>
                <a:gd name="T26" fmla="*/ 148 w 1299"/>
                <a:gd name="T27" fmla="*/ 243 h 713"/>
                <a:gd name="T28" fmla="*/ 231 w 1299"/>
                <a:gd name="T29" fmla="*/ 301 h 713"/>
                <a:gd name="T30" fmla="*/ 246 w 1299"/>
                <a:gd name="T31" fmla="*/ 303 h 713"/>
                <a:gd name="T32" fmla="*/ 270 w 1299"/>
                <a:gd name="T33" fmla="*/ 291 h 713"/>
                <a:gd name="T34" fmla="*/ 285 w 1299"/>
                <a:gd name="T35" fmla="*/ 245 h 713"/>
                <a:gd name="T36" fmla="*/ 280 w 1299"/>
                <a:gd name="T37" fmla="*/ 6 h 713"/>
                <a:gd name="T38" fmla="*/ 516 w 1299"/>
                <a:gd name="T39" fmla="*/ 4 h 713"/>
                <a:gd name="T40" fmla="*/ 573 w 1299"/>
                <a:gd name="T41" fmla="*/ 15 h 713"/>
                <a:gd name="T42" fmla="*/ 582 w 1299"/>
                <a:gd name="T43" fmla="*/ 45 h 713"/>
                <a:gd name="T44" fmla="*/ 542 w 1299"/>
                <a:gd name="T45" fmla="*/ 123 h 713"/>
                <a:gd name="T46" fmla="*/ 523 w 1299"/>
                <a:gd name="T47" fmla="*/ 197 h 713"/>
                <a:gd name="T48" fmla="*/ 526 w 1299"/>
                <a:gd name="T49" fmla="*/ 250 h 713"/>
                <a:gd name="T50" fmla="*/ 549 w 1299"/>
                <a:gd name="T51" fmla="*/ 301 h 713"/>
                <a:gd name="T52" fmla="*/ 587 w 1299"/>
                <a:gd name="T53" fmla="*/ 330 h 713"/>
                <a:gd name="T54" fmla="*/ 635 w 1299"/>
                <a:gd name="T55" fmla="*/ 340 h 713"/>
                <a:gd name="T56" fmla="*/ 672 w 1299"/>
                <a:gd name="T57" fmla="*/ 337 h 713"/>
                <a:gd name="T58" fmla="*/ 720 w 1299"/>
                <a:gd name="T59" fmla="*/ 319 h 713"/>
                <a:gd name="T60" fmla="*/ 758 w 1299"/>
                <a:gd name="T61" fmla="*/ 285 h 713"/>
                <a:gd name="T62" fmla="*/ 780 w 1299"/>
                <a:gd name="T63" fmla="*/ 239 h 713"/>
                <a:gd name="T64" fmla="*/ 784 w 1299"/>
                <a:gd name="T65" fmla="*/ 197 h 713"/>
                <a:gd name="T66" fmla="*/ 767 w 1299"/>
                <a:gd name="T67" fmla="*/ 143 h 713"/>
                <a:gd name="T68" fmla="*/ 727 w 1299"/>
                <a:gd name="T69" fmla="*/ 52 h 713"/>
                <a:gd name="T70" fmla="*/ 734 w 1299"/>
                <a:gd name="T71" fmla="*/ 15 h 713"/>
                <a:gd name="T72" fmla="*/ 753 w 1299"/>
                <a:gd name="T73" fmla="*/ 6 h 713"/>
                <a:gd name="T74" fmla="*/ 907 w 1299"/>
                <a:gd name="T75" fmla="*/ 1 h 713"/>
                <a:gd name="T76" fmla="*/ 987 w 1299"/>
                <a:gd name="T77" fmla="*/ 245 h 713"/>
                <a:gd name="T78" fmla="*/ 997 w 1299"/>
                <a:gd name="T79" fmla="*/ 284 h 713"/>
                <a:gd name="T80" fmla="*/ 1025 w 1299"/>
                <a:gd name="T81" fmla="*/ 302 h 713"/>
                <a:gd name="T82" fmla="*/ 1054 w 1299"/>
                <a:gd name="T83" fmla="*/ 294 h 713"/>
                <a:gd name="T84" fmla="*/ 1156 w 1299"/>
                <a:gd name="T85" fmla="*/ 242 h 713"/>
                <a:gd name="T86" fmla="*/ 1190 w 1299"/>
                <a:gd name="T87" fmla="*/ 238 h 713"/>
                <a:gd name="T88" fmla="*/ 1234 w 1299"/>
                <a:gd name="T89" fmla="*/ 249 h 713"/>
                <a:gd name="T90" fmla="*/ 1268 w 1299"/>
                <a:gd name="T91" fmla="*/ 277 h 713"/>
                <a:gd name="T92" fmla="*/ 1290 w 1299"/>
                <a:gd name="T93" fmla="*/ 317 h 713"/>
                <a:gd name="T94" fmla="*/ 1297 w 1299"/>
                <a:gd name="T95" fmla="*/ 351 h 713"/>
                <a:gd name="T96" fmla="*/ 1294 w 1299"/>
                <a:gd name="T97" fmla="*/ 397 h 713"/>
                <a:gd name="T98" fmla="*/ 1276 w 1299"/>
                <a:gd name="T99" fmla="*/ 438 h 713"/>
                <a:gd name="T100" fmla="*/ 1239 w 1299"/>
                <a:gd name="T101" fmla="*/ 467 h 713"/>
                <a:gd name="T102" fmla="*/ 1183 w 1299"/>
                <a:gd name="T103" fmla="*/ 481 h 713"/>
                <a:gd name="T104" fmla="*/ 1139 w 1299"/>
                <a:gd name="T105" fmla="*/ 477 h 713"/>
                <a:gd name="T106" fmla="*/ 1085 w 1299"/>
                <a:gd name="T107" fmla="*/ 454 h 713"/>
                <a:gd name="T108" fmla="*/ 1025 w 1299"/>
                <a:gd name="T109" fmla="*/ 424 h 713"/>
                <a:gd name="T110" fmla="*/ 1013 w 1299"/>
                <a:gd name="T111" fmla="*/ 428 h 713"/>
                <a:gd name="T112" fmla="*/ 999 w 1299"/>
                <a:gd name="T113" fmla="*/ 471 h 713"/>
                <a:gd name="T114" fmla="*/ 994 w 1299"/>
                <a:gd name="T115" fmla="*/ 633 h 713"/>
                <a:gd name="T116" fmla="*/ 278 w 1299"/>
                <a:gd name="T11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9" h="713">
                  <a:moveTo>
                    <a:pt x="278" y="713"/>
                  </a:moveTo>
                  <a:lnTo>
                    <a:pt x="278" y="713"/>
                  </a:lnTo>
                  <a:lnTo>
                    <a:pt x="280" y="569"/>
                  </a:lnTo>
                  <a:lnTo>
                    <a:pt x="280" y="517"/>
                  </a:lnTo>
                  <a:lnTo>
                    <a:pt x="280" y="478"/>
                  </a:lnTo>
                  <a:lnTo>
                    <a:pt x="278" y="464"/>
                  </a:lnTo>
                  <a:lnTo>
                    <a:pt x="275" y="452"/>
                  </a:lnTo>
                  <a:lnTo>
                    <a:pt x="274" y="442"/>
                  </a:lnTo>
                  <a:lnTo>
                    <a:pt x="270" y="433"/>
                  </a:lnTo>
                  <a:lnTo>
                    <a:pt x="266" y="428"/>
                  </a:lnTo>
                  <a:lnTo>
                    <a:pt x="261" y="425"/>
                  </a:lnTo>
                  <a:lnTo>
                    <a:pt x="254" y="424"/>
                  </a:lnTo>
                  <a:lnTo>
                    <a:pt x="247" y="424"/>
                  </a:lnTo>
                  <a:lnTo>
                    <a:pt x="247" y="424"/>
                  </a:lnTo>
                  <a:lnTo>
                    <a:pt x="233" y="426"/>
                  </a:lnTo>
                  <a:lnTo>
                    <a:pt x="218" y="431"/>
                  </a:lnTo>
                  <a:lnTo>
                    <a:pt x="180" y="442"/>
                  </a:lnTo>
                  <a:lnTo>
                    <a:pt x="161" y="449"/>
                  </a:lnTo>
                  <a:lnTo>
                    <a:pt x="141" y="453"/>
                  </a:lnTo>
                  <a:lnTo>
                    <a:pt x="120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88" y="459"/>
                  </a:lnTo>
                  <a:lnTo>
                    <a:pt x="77" y="457"/>
                  </a:lnTo>
                  <a:lnTo>
                    <a:pt x="66" y="453"/>
                  </a:lnTo>
                  <a:lnTo>
                    <a:pt x="56" y="449"/>
                  </a:lnTo>
                  <a:lnTo>
                    <a:pt x="48" y="443"/>
                  </a:lnTo>
                  <a:lnTo>
                    <a:pt x="39" y="438"/>
                  </a:lnTo>
                  <a:lnTo>
                    <a:pt x="32" y="431"/>
                  </a:lnTo>
                  <a:lnTo>
                    <a:pt x="25" y="422"/>
                  </a:lnTo>
                  <a:lnTo>
                    <a:pt x="18" y="412"/>
                  </a:lnTo>
                  <a:lnTo>
                    <a:pt x="14" y="404"/>
                  </a:lnTo>
                  <a:lnTo>
                    <a:pt x="10" y="393"/>
                  </a:lnTo>
                  <a:lnTo>
                    <a:pt x="6" y="383"/>
                  </a:lnTo>
                  <a:lnTo>
                    <a:pt x="1" y="361"/>
                  </a:lnTo>
                  <a:lnTo>
                    <a:pt x="0" y="338"/>
                  </a:lnTo>
                  <a:lnTo>
                    <a:pt x="1" y="316"/>
                  </a:lnTo>
                  <a:lnTo>
                    <a:pt x="3" y="306"/>
                  </a:lnTo>
                  <a:lnTo>
                    <a:pt x="6" y="295"/>
                  </a:lnTo>
                  <a:lnTo>
                    <a:pt x="10" y="285"/>
                  </a:lnTo>
                  <a:lnTo>
                    <a:pt x="14" y="275"/>
                  </a:lnTo>
                  <a:lnTo>
                    <a:pt x="20" y="267"/>
                  </a:lnTo>
                  <a:lnTo>
                    <a:pt x="27" y="259"/>
                  </a:lnTo>
                  <a:lnTo>
                    <a:pt x="34" y="250"/>
                  </a:lnTo>
                  <a:lnTo>
                    <a:pt x="41" y="245"/>
                  </a:lnTo>
                  <a:lnTo>
                    <a:pt x="49" y="239"/>
                  </a:lnTo>
                  <a:lnTo>
                    <a:pt x="59" y="235"/>
                  </a:lnTo>
                  <a:lnTo>
                    <a:pt x="69" y="231"/>
                  </a:lnTo>
                  <a:lnTo>
                    <a:pt x="80" y="229"/>
                  </a:lnTo>
                  <a:lnTo>
                    <a:pt x="92" y="228"/>
                  </a:lnTo>
                  <a:lnTo>
                    <a:pt x="105" y="229"/>
                  </a:lnTo>
                  <a:lnTo>
                    <a:pt x="105" y="229"/>
                  </a:lnTo>
                  <a:lnTo>
                    <a:pt x="116" y="232"/>
                  </a:lnTo>
                  <a:lnTo>
                    <a:pt x="126" y="235"/>
                  </a:lnTo>
                  <a:lnTo>
                    <a:pt x="137" y="239"/>
                  </a:lnTo>
                  <a:lnTo>
                    <a:pt x="148" y="243"/>
                  </a:lnTo>
                  <a:lnTo>
                    <a:pt x="168" y="256"/>
                  </a:lnTo>
                  <a:lnTo>
                    <a:pt x="187" y="268"/>
                  </a:lnTo>
                  <a:lnTo>
                    <a:pt x="219" y="292"/>
                  </a:lnTo>
                  <a:lnTo>
                    <a:pt x="231" y="301"/>
                  </a:lnTo>
                  <a:lnTo>
                    <a:pt x="235" y="302"/>
                  </a:lnTo>
                  <a:lnTo>
                    <a:pt x="239" y="303"/>
                  </a:lnTo>
                  <a:lnTo>
                    <a:pt x="239" y="303"/>
                  </a:lnTo>
                  <a:lnTo>
                    <a:pt x="246" y="303"/>
                  </a:lnTo>
                  <a:lnTo>
                    <a:pt x="254" y="301"/>
                  </a:lnTo>
                  <a:lnTo>
                    <a:pt x="261" y="298"/>
                  </a:lnTo>
                  <a:lnTo>
                    <a:pt x="270" y="291"/>
                  </a:lnTo>
                  <a:lnTo>
                    <a:pt x="270" y="291"/>
                  </a:lnTo>
                  <a:lnTo>
                    <a:pt x="275" y="284"/>
                  </a:lnTo>
                  <a:lnTo>
                    <a:pt x="281" y="273"/>
                  </a:lnTo>
                  <a:lnTo>
                    <a:pt x="284" y="260"/>
                  </a:lnTo>
                  <a:lnTo>
                    <a:pt x="285" y="245"/>
                  </a:lnTo>
                  <a:lnTo>
                    <a:pt x="285" y="245"/>
                  </a:lnTo>
                  <a:lnTo>
                    <a:pt x="282" y="150"/>
                  </a:lnTo>
                  <a:lnTo>
                    <a:pt x="280" y="6"/>
                  </a:lnTo>
                  <a:lnTo>
                    <a:pt x="280" y="6"/>
                  </a:lnTo>
                  <a:lnTo>
                    <a:pt x="368" y="3"/>
                  </a:lnTo>
                  <a:lnTo>
                    <a:pt x="449" y="1"/>
                  </a:lnTo>
                  <a:lnTo>
                    <a:pt x="485" y="3"/>
                  </a:lnTo>
                  <a:lnTo>
                    <a:pt x="516" y="4"/>
                  </a:lnTo>
                  <a:lnTo>
                    <a:pt x="542" y="7"/>
                  </a:lnTo>
                  <a:lnTo>
                    <a:pt x="563" y="11"/>
                  </a:lnTo>
                  <a:lnTo>
                    <a:pt x="563" y="11"/>
                  </a:lnTo>
                  <a:lnTo>
                    <a:pt x="573" y="15"/>
                  </a:lnTo>
                  <a:lnTo>
                    <a:pt x="580" y="21"/>
                  </a:lnTo>
                  <a:lnTo>
                    <a:pt x="583" y="28"/>
                  </a:lnTo>
                  <a:lnTo>
                    <a:pt x="583" y="36"/>
                  </a:lnTo>
                  <a:lnTo>
                    <a:pt x="582" y="45"/>
                  </a:lnTo>
                  <a:lnTo>
                    <a:pt x="577" y="56"/>
                  </a:lnTo>
                  <a:lnTo>
                    <a:pt x="565" y="80"/>
                  </a:lnTo>
                  <a:lnTo>
                    <a:pt x="551" y="108"/>
                  </a:lnTo>
                  <a:lnTo>
                    <a:pt x="542" y="123"/>
                  </a:lnTo>
                  <a:lnTo>
                    <a:pt x="535" y="140"/>
                  </a:lnTo>
                  <a:lnTo>
                    <a:pt x="530" y="158"/>
                  </a:lnTo>
                  <a:lnTo>
                    <a:pt x="526" y="178"/>
                  </a:lnTo>
                  <a:lnTo>
                    <a:pt x="523" y="197"/>
                  </a:lnTo>
                  <a:lnTo>
                    <a:pt x="521" y="218"/>
                  </a:lnTo>
                  <a:lnTo>
                    <a:pt x="521" y="218"/>
                  </a:lnTo>
                  <a:lnTo>
                    <a:pt x="523" y="235"/>
                  </a:lnTo>
                  <a:lnTo>
                    <a:pt x="526" y="250"/>
                  </a:lnTo>
                  <a:lnTo>
                    <a:pt x="530" y="264"/>
                  </a:lnTo>
                  <a:lnTo>
                    <a:pt x="535" y="278"/>
                  </a:lnTo>
                  <a:lnTo>
                    <a:pt x="541" y="289"/>
                  </a:lnTo>
                  <a:lnTo>
                    <a:pt x="549" y="301"/>
                  </a:lnTo>
                  <a:lnTo>
                    <a:pt x="558" y="309"/>
                  </a:lnTo>
                  <a:lnTo>
                    <a:pt x="568" y="317"/>
                  </a:lnTo>
                  <a:lnTo>
                    <a:pt x="577" y="324"/>
                  </a:lnTo>
                  <a:lnTo>
                    <a:pt x="587" y="330"/>
                  </a:lnTo>
                  <a:lnTo>
                    <a:pt x="600" y="334"/>
                  </a:lnTo>
                  <a:lnTo>
                    <a:pt x="611" y="337"/>
                  </a:lnTo>
                  <a:lnTo>
                    <a:pt x="623" y="338"/>
                  </a:lnTo>
                  <a:lnTo>
                    <a:pt x="635" y="340"/>
                  </a:lnTo>
                  <a:lnTo>
                    <a:pt x="647" y="340"/>
                  </a:lnTo>
                  <a:lnTo>
                    <a:pt x="660" y="338"/>
                  </a:lnTo>
                  <a:lnTo>
                    <a:pt x="660" y="338"/>
                  </a:lnTo>
                  <a:lnTo>
                    <a:pt x="672" y="337"/>
                  </a:lnTo>
                  <a:lnTo>
                    <a:pt x="685" y="334"/>
                  </a:lnTo>
                  <a:lnTo>
                    <a:pt x="696" y="330"/>
                  </a:lnTo>
                  <a:lnTo>
                    <a:pt x="709" y="324"/>
                  </a:lnTo>
                  <a:lnTo>
                    <a:pt x="720" y="319"/>
                  </a:lnTo>
                  <a:lnTo>
                    <a:pt x="730" y="312"/>
                  </a:lnTo>
                  <a:lnTo>
                    <a:pt x="739" y="303"/>
                  </a:lnTo>
                  <a:lnTo>
                    <a:pt x="749" y="295"/>
                  </a:lnTo>
                  <a:lnTo>
                    <a:pt x="758" y="285"/>
                  </a:lnTo>
                  <a:lnTo>
                    <a:pt x="765" y="275"/>
                  </a:lnTo>
                  <a:lnTo>
                    <a:pt x="772" y="264"/>
                  </a:lnTo>
                  <a:lnTo>
                    <a:pt x="777" y="252"/>
                  </a:lnTo>
                  <a:lnTo>
                    <a:pt x="780" y="239"/>
                  </a:lnTo>
                  <a:lnTo>
                    <a:pt x="783" y="227"/>
                  </a:lnTo>
                  <a:lnTo>
                    <a:pt x="784" y="213"/>
                  </a:lnTo>
                  <a:lnTo>
                    <a:pt x="784" y="197"/>
                  </a:lnTo>
                  <a:lnTo>
                    <a:pt x="784" y="197"/>
                  </a:lnTo>
                  <a:lnTo>
                    <a:pt x="781" y="185"/>
                  </a:lnTo>
                  <a:lnTo>
                    <a:pt x="779" y="171"/>
                  </a:lnTo>
                  <a:lnTo>
                    <a:pt x="773" y="157"/>
                  </a:lnTo>
                  <a:lnTo>
                    <a:pt x="767" y="143"/>
                  </a:lnTo>
                  <a:lnTo>
                    <a:pt x="753" y="115"/>
                  </a:lnTo>
                  <a:lnTo>
                    <a:pt x="741" y="88"/>
                  </a:lnTo>
                  <a:lnTo>
                    <a:pt x="731" y="63"/>
                  </a:lnTo>
                  <a:lnTo>
                    <a:pt x="727" y="52"/>
                  </a:lnTo>
                  <a:lnTo>
                    <a:pt x="726" y="41"/>
                  </a:lnTo>
                  <a:lnTo>
                    <a:pt x="726" y="31"/>
                  </a:lnTo>
                  <a:lnTo>
                    <a:pt x="728" y="22"/>
                  </a:lnTo>
                  <a:lnTo>
                    <a:pt x="734" y="15"/>
                  </a:lnTo>
                  <a:lnTo>
                    <a:pt x="742" y="8"/>
                  </a:lnTo>
                  <a:lnTo>
                    <a:pt x="742" y="8"/>
                  </a:lnTo>
                  <a:lnTo>
                    <a:pt x="746" y="7"/>
                  </a:lnTo>
                  <a:lnTo>
                    <a:pt x="753" y="6"/>
                  </a:lnTo>
                  <a:lnTo>
                    <a:pt x="774" y="3"/>
                  </a:lnTo>
                  <a:lnTo>
                    <a:pt x="801" y="1"/>
                  </a:lnTo>
                  <a:lnTo>
                    <a:pt x="832" y="0"/>
                  </a:lnTo>
                  <a:lnTo>
                    <a:pt x="907" y="1"/>
                  </a:lnTo>
                  <a:lnTo>
                    <a:pt x="993" y="3"/>
                  </a:lnTo>
                  <a:lnTo>
                    <a:pt x="993" y="3"/>
                  </a:lnTo>
                  <a:lnTo>
                    <a:pt x="988" y="148"/>
                  </a:lnTo>
                  <a:lnTo>
                    <a:pt x="987" y="245"/>
                  </a:lnTo>
                  <a:lnTo>
                    <a:pt x="987" y="245"/>
                  </a:lnTo>
                  <a:lnTo>
                    <a:pt x="988" y="260"/>
                  </a:lnTo>
                  <a:lnTo>
                    <a:pt x="991" y="273"/>
                  </a:lnTo>
                  <a:lnTo>
                    <a:pt x="997" y="284"/>
                  </a:lnTo>
                  <a:lnTo>
                    <a:pt x="1002" y="291"/>
                  </a:lnTo>
                  <a:lnTo>
                    <a:pt x="1009" y="296"/>
                  </a:lnTo>
                  <a:lnTo>
                    <a:pt x="1018" y="301"/>
                  </a:lnTo>
                  <a:lnTo>
                    <a:pt x="1025" y="302"/>
                  </a:lnTo>
                  <a:lnTo>
                    <a:pt x="1033" y="303"/>
                  </a:lnTo>
                  <a:lnTo>
                    <a:pt x="1033" y="303"/>
                  </a:lnTo>
                  <a:lnTo>
                    <a:pt x="1041" y="301"/>
                  </a:lnTo>
                  <a:lnTo>
                    <a:pt x="1054" y="294"/>
                  </a:lnTo>
                  <a:lnTo>
                    <a:pt x="1089" y="273"/>
                  </a:lnTo>
                  <a:lnTo>
                    <a:pt x="1110" y="260"/>
                  </a:lnTo>
                  <a:lnTo>
                    <a:pt x="1132" y="250"/>
                  </a:lnTo>
                  <a:lnTo>
                    <a:pt x="1156" y="242"/>
                  </a:lnTo>
                  <a:lnTo>
                    <a:pt x="1167" y="239"/>
                  </a:lnTo>
                  <a:lnTo>
                    <a:pt x="1177" y="238"/>
                  </a:lnTo>
                  <a:lnTo>
                    <a:pt x="1177" y="238"/>
                  </a:lnTo>
                  <a:lnTo>
                    <a:pt x="1190" y="238"/>
                  </a:lnTo>
                  <a:lnTo>
                    <a:pt x="1202" y="238"/>
                  </a:lnTo>
                  <a:lnTo>
                    <a:pt x="1213" y="241"/>
                  </a:lnTo>
                  <a:lnTo>
                    <a:pt x="1225" y="245"/>
                  </a:lnTo>
                  <a:lnTo>
                    <a:pt x="1234" y="249"/>
                  </a:lnTo>
                  <a:lnTo>
                    <a:pt x="1244" y="255"/>
                  </a:lnTo>
                  <a:lnTo>
                    <a:pt x="1253" y="261"/>
                  </a:lnTo>
                  <a:lnTo>
                    <a:pt x="1261" y="268"/>
                  </a:lnTo>
                  <a:lnTo>
                    <a:pt x="1268" y="277"/>
                  </a:lnTo>
                  <a:lnTo>
                    <a:pt x="1275" y="287"/>
                  </a:lnTo>
                  <a:lnTo>
                    <a:pt x="1280" y="296"/>
                  </a:lnTo>
                  <a:lnTo>
                    <a:pt x="1286" y="306"/>
                  </a:lnTo>
                  <a:lnTo>
                    <a:pt x="1290" y="317"/>
                  </a:lnTo>
                  <a:lnTo>
                    <a:pt x="1293" y="329"/>
                  </a:lnTo>
                  <a:lnTo>
                    <a:pt x="1296" y="340"/>
                  </a:lnTo>
                  <a:lnTo>
                    <a:pt x="1297" y="351"/>
                  </a:lnTo>
                  <a:lnTo>
                    <a:pt x="1297" y="351"/>
                  </a:lnTo>
                  <a:lnTo>
                    <a:pt x="1299" y="364"/>
                  </a:lnTo>
                  <a:lnTo>
                    <a:pt x="1299" y="375"/>
                  </a:lnTo>
                  <a:lnTo>
                    <a:pt x="1297" y="386"/>
                  </a:lnTo>
                  <a:lnTo>
                    <a:pt x="1294" y="397"/>
                  </a:lnTo>
                  <a:lnTo>
                    <a:pt x="1292" y="408"/>
                  </a:lnTo>
                  <a:lnTo>
                    <a:pt x="1287" y="418"/>
                  </a:lnTo>
                  <a:lnTo>
                    <a:pt x="1282" y="428"/>
                  </a:lnTo>
                  <a:lnTo>
                    <a:pt x="1276" y="438"/>
                  </a:lnTo>
                  <a:lnTo>
                    <a:pt x="1268" y="446"/>
                  </a:lnTo>
                  <a:lnTo>
                    <a:pt x="1259" y="454"/>
                  </a:lnTo>
                  <a:lnTo>
                    <a:pt x="1250" y="461"/>
                  </a:lnTo>
                  <a:lnTo>
                    <a:pt x="1239" y="467"/>
                  </a:lnTo>
                  <a:lnTo>
                    <a:pt x="1226" y="473"/>
                  </a:lnTo>
                  <a:lnTo>
                    <a:pt x="1213" y="477"/>
                  </a:lnTo>
                  <a:lnTo>
                    <a:pt x="1198" y="480"/>
                  </a:lnTo>
                  <a:lnTo>
                    <a:pt x="1183" y="481"/>
                  </a:lnTo>
                  <a:lnTo>
                    <a:pt x="1183" y="481"/>
                  </a:lnTo>
                  <a:lnTo>
                    <a:pt x="1167" y="481"/>
                  </a:lnTo>
                  <a:lnTo>
                    <a:pt x="1153" y="480"/>
                  </a:lnTo>
                  <a:lnTo>
                    <a:pt x="1139" y="477"/>
                  </a:lnTo>
                  <a:lnTo>
                    <a:pt x="1127" y="474"/>
                  </a:lnTo>
                  <a:lnTo>
                    <a:pt x="1116" y="470"/>
                  </a:lnTo>
                  <a:lnTo>
                    <a:pt x="1104" y="466"/>
                  </a:lnTo>
                  <a:lnTo>
                    <a:pt x="1085" y="454"/>
                  </a:lnTo>
                  <a:lnTo>
                    <a:pt x="1051" y="435"/>
                  </a:lnTo>
                  <a:lnTo>
                    <a:pt x="1037" y="428"/>
                  </a:lnTo>
                  <a:lnTo>
                    <a:pt x="1030" y="425"/>
                  </a:lnTo>
                  <a:lnTo>
                    <a:pt x="1025" y="424"/>
                  </a:lnTo>
                  <a:lnTo>
                    <a:pt x="1025" y="424"/>
                  </a:lnTo>
                  <a:lnTo>
                    <a:pt x="1020" y="424"/>
                  </a:lnTo>
                  <a:lnTo>
                    <a:pt x="1018" y="425"/>
                  </a:lnTo>
                  <a:lnTo>
                    <a:pt x="1013" y="428"/>
                  </a:lnTo>
                  <a:lnTo>
                    <a:pt x="1011" y="431"/>
                  </a:lnTo>
                  <a:lnTo>
                    <a:pt x="1006" y="440"/>
                  </a:lnTo>
                  <a:lnTo>
                    <a:pt x="1002" y="454"/>
                  </a:lnTo>
                  <a:lnTo>
                    <a:pt x="999" y="471"/>
                  </a:lnTo>
                  <a:lnTo>
                    <a:pt x="997" y="491"/>
                  </a:lnTo>
                  <a:lnTo>
                    <a:pt x="994" y="535"/>
                  </a:lnTo>
                  <a:lnTo>
                    <a:pt x="994" y="584"/>
                  </a:lnTo>
                  <a:lnTo>
                    <a:pt x="994" y="633"/>
                  </a:lnTo>
                  <a:lnTo>
                    <a:pt x="994" y="677"/>
                  </a:lnTo>
                  <a:lnTo>
                    <a:pt x="994" y="713"/>
                  </a:lnTo>
                  <a:lnTo>
                    <a:pt x="278" y="713"/>
                  </a:lnTo>
                  <a:lnTo>
                    <a:pt x="278" y="713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Freeform: Shape 139"/>
            <p:cNvSpPr>
              <a:spLocks/>
            </p:cNvSpPr>
            <p:nvPr/>
          </p:nvSpPr>
          <p:spPr bwMode="auto">
            <a:xfrm>
              <a:off x="5427663" y="4768850"/>
              <a:ext cx="1149350" cy="1555750"/>
            </a:xfrm>
            <a:custGeom>
              <a:avLst/>
              <a:gdLst>
                <a:gd name="T0" fmla="*/ 640 w 724"/>
                <a:gd name="T1" fmla="*/ 980 h 980"/>
                <a:gd name="T2" fmla="*/ 688 w 724"/>
                <a:gd name="T3" fmla="*/ 967 h 980"/>
                <a:gd name="T4" fmla="*/ 717 w 724"/>
                <a:gd name="T5" fmla="*/ 934 h 980"/>
                <a:gd name="T6" fmla="*/ 724 w 724"/>
                <a:gd name="T7" fmla="*/ 905 h 980"/>
                <a:gd name="T8" fmla="*/ 650 w 724"/>
                <a:gd name="T9" fmla="*/ 264 h 980"/>
                <a:gd name="T10" fmla="*/ 484 w 724"/>
                <a:gd name="T11" fmla="*/ 268 h 980"/>
                <a:gd name="T12" fmla="*/ 435 w 724"/>
                <a:gd name="T13" fmla="*/ 263 h 980"/>
                <a:gd name="T14" fmla="*/ 408 w 724"/>
                <a:gd name="T15" fmla="*/ 248 h 980"/>
                <a:gd name="T16" fmla="*/ 405 w 724"/>
                <a:gd name="T17" fmla="*/ 229 h 980"/>
                <a:gd name="T18" fmla="*/ 415 w 724"/>
                <a:gd name="T19" fmla="*/ 210 h 980"/>
                <a:gd name="T20" fmla="*/ 443 w 724"/>
                <a:gd name="T21" fmla="*/ 169 h 980"/>
                <a:gd name="T22" fmla="*/ 453 w 724"/>
                <a:gd name="T23" fmla="*/ 136 h 980"/>
                <a:gd name="T24" fmla="*/ 457 w 724"/>
                <a:gd name="T25" fmla="*/ 91 h 980"/>
                <a:gd name="T26" fmla="*/ 454 w 724"/>
                <a:gd name="T27" fmla="*/ 70 h 980"/>
                <a:gd name="T28" fmla="*/ 443 w 724"/>
                <a:gd name="T29" fmla="*/ 43 h 980"/>
                <a:gd name="T30" fmla="*/ 425 w 724"/>
                <a:gd name="T31" fmla="*/ 24 h 980"/>
                <a:gd name="T32" fmla="*/ 393 w 724"/>
                <a:gd name="T33" fmla="*/ 7 h 980"/>
                <a:gd name="T34" fmla="*/ 335 w 724"/>
                <a:gd name="T35" fmla="*/ 0 h 980"/>
                <a:gd name="T36" fmla="*/ 282 w 724"/>
                <a:gd name="T37" fmla="*/ 15 h 980"/>
                <a:gd name="T38" fmla="*/ 256 w 724"/>
                <a:gd name="T39" fmla="*/ 38 h 980"/>
                <a:gd name="T40" fmla="*/ 243 w 724"/>
                <a:gd name="T41" fmla="*/ 59 h 980"/>
                <a:gd name="T42" fmla="*/ 239 w 724"/>
                <a:gd name="T43" fmla="*/ 78 h 980"/>
                <a:gd name="T44" fmla="*/ 240 w 724"/>
                <a:gd name="T45" fmla="*/ 127 h 980"/>
                <a:gd name="T46" fmla="*/ 259 w 724"/>
                <a:gd name="T47" fmla="*/ 175 h 980"/>
                <a:gd name="T48" fmla="*/ 282 w 724"/>
                <a:gd name="T49" fmla="*/ 218 h 980"/>
                <a:gd name="T50" fmla="*/ 282 w 724"/>
                <a:gd name="T51" fmla="*/ 239 h 980"/>
                <a:gd name="T52" fmla="*/ 259 w 724"/>
                <a:gd name="T53" fmla="*/ 256 h 980"/>
                <a:gd name="T54" fmla="*/ 222 w 724"/>
                <a:gd name="T55" fmla="*/ 264 h 980"/>
                <a:gd name="T56" fmla="*/ 144 w 724"/>
                <a:gd name="T57" fmla="*/ 270 h 980"/>
                <a:gd name="T58" fmla="*/ 6 w 724"/>
                <a:gd name="T59" fmla="*/ 270 h 980"/>
                <a:gd name="T60" fmla="*/ 0 w 724"/>
                <a:gd name="T61" fmla="*/ 512 h 980"/>
                <a:gd name="T62" fmla="*/ 10 w 724"/>
                <a:gd name="T63" fmla="*/ 551 h 980"/>
                <a:gd name="T64" fmla="*/ 31 w 724"/>
                <a:gd name="T65" fmla="*/ 568 h 980"/>
                <a:gd name="T66" fmla="*/ 46 w 724"/>
                <a:gd name="T67" fmla="*/ 570 h 980"/>
                <a:gd name="T68" fmla="*/ 102 w 724"/>
                <a:gd name="T69" fmla="*/ 540 h 980"/>
                <a:gd name="T70" fmla="*/ 169 w 724"/>
                <a:gd name="T71" fmla="*/ 509 h 980"/>
                <a:gd name="T72" fmla="*/ 190 w 724"/>
                <a:gd name="T73" fmla="*/ 505 h 980"/>
                <a:gd name="T74" fmla="*/ 226 w 724"/>
                <a:gd name="T75" fmla="*/ 508 h 980"/>
                <a:gd name="T76" fmla="*/ 257 w 724"/>
                <a:gd name="T77" fmla="*/ 522 h 980"/>
                <a:gd name="T78" fmla="*/ 281 w 724"/>
                <a:gd name="T79" fmla="*/ 544 h 980"/>
                <a:gd name="T80" fmla="*/ 299 w 724"/>
                <a:gd name="T81" fmla="*/ 573 h 980"/>
                <a:gd name="T82" fmla="*/ 309 w 724"/>
                <a:gd name="T83" fmla="*/ 607 h 980"/>
                <a:gd name="T84" fmla="*/ 312 w 724"/>
                <a:gd name="T85" fmla="*/ 631 h 980"/>
                <a:gd name="T86" fmla="*/ 307 w 724"/>
                <a:gd name="T87" fmla="*/ 664 h 980"/>
                <a:gd name="T88" fmla="*/ 295 w 724"/>
                <a:gd name="T89" fmla="*/ 695 h 980"/>
                <a:gd name="T90" fmla="*/ 272 w 724"/>
                <a:gd name="T91" fmla="*/ 721 h 980"/>
                <a:gd name="T92" fmla="*/ 239 w 724"/>
                <a:gd name="T93" fmla="*/ 740 h 980"/>
                <a:gd name="T94" fmla="*/ 196 w 724"/>
                <a:gd name="T95" fmla="*/ 748 h 980"/>
                <a:gd name="T96" fmla="*/ 166 w 724"/>
                <a:gd name="T97" fmla="*/ 747 h 980"/>
                <a:gd name="T98" fmla="*/ 129 w 724"/>
                <a:gd name="T99" fmla="*/ 737 h 980"/>
                <a:gd name="T100" fmla="*/ 64 w 724"/>
                <a:gd name="T101" fmla="*/ 702 h 980"/>
                <a:gd name="T102" fmla="*/ 38 w 724"/>
                <a:gd name="T103" fmla="*/ 691 h 980"/>
                <a:gd name="T104" fmla="*/ 31 w 724"/>
                <a:gd name="T105" fmla="*/ 692 h 980"/>
                <a:gd name="T106" fmla="*/ 19 w 724"/>
                <a:gd name="T107" fmla="*/ 707 h 980"/>
                <a:gd name="T108" fmla="*/ 10 w 724"/>
                <a:gd name="T109" fmla="*/ 758 h 980"/>
                <a:gd name="T110" fmla="*/ 7 w 724"/>
                <a:gd name="T111" fmla="*/ 900 h 980"/>
                <a:gd name="T112" fmla="*/ 7 w 724"/>
                <a:gd name="T11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4" h="980">
                  <a:moveTo>
                    <a:pt x="7" y="980"/>
                  </a:moveTo>
                  <a:lnTo>
                    <a:pt x="640" y="980"/>
                  </a:lnTo>
                  <a:lnTo>
                    <a:pt x="640" y="980"/>
                  </a:lnTo>
                  <a:lnTo>
                    <a:pt x="657" y="979"/>
                  </a:lnTo>
                  <a:lnTo>
                    <a:pt x="672" y="973"/>
                  </a:lnTo>
                  <a:lnTo>
                    <a:pt x="688" y="967"/>
                  </a:lnTo>
                  <a:lnTo>
                    <a:pt x="699" y="958"/>
                  </a:lnTo>
                  <a:lnTo>
                    <a:pt x="710" y="946"/>
                  </a:lnTo>
                  <a:lnTo>
                    <a:pt x="717" y="934"/>
                  </a:lnTo>
                  <a:lnTo>
                    <a:pt x="723" y="920"/>
                  </a:lnTo>
                  <a:lnTo>
                    <a:pt x="724" y="913"/>
                  </a:lnTo>
                  <a:lnTo>
                    <a:pt x="724" y="905"/>
                  </a:lnTo>
                  <a:lnTo>
                    <a:pt x="724" y="263"/>
                  </a:lnTo>
                  <a:lnTo>
                    <a:pt x="724" y="263"/>
                  </a:lnTo>
                  <a:lnTo>
                    <a:pt x="650" y="264"/>
                  </a:lnTo>
                  <a:lnTo>
                    <a:pt x="584" y="267"/>
                  </a:lnTo>
                  <a:lnTo>
                    <a:pt x="530" y="268"/>
                  </a:lnTo>
                  <a:lnTo>
                    <a:pt x="484" y="268"/>
                  </a:lnTo>
                  <a:lnTo>
                    <a:pt x="464" y="268"/>
                  </a:lnTo>
                  <a:lnTo>
                    <a:pt x="449" y="266"/>
                  </a:lnTo>
                  <a:lnTo>
                    <a:pt x="435" y="263"/>
                  </a:lnTo>
                  <a:lnTo>
                    <a:pt x="423" y="260"/>
                  </a:lnTo>
                  <a:lnTo>
                    <a:pt x="414" y="255"/>
                  </a:lnTo>
                  <a:lnTo>
                    <a:pt x="408" y="248"/>
                  </a:lnTo>
                  <a:lnTo>
                    <a:pt x="405" y="239"/>
                  </a:lnTo>
                  <a:lnTo>
                    <a:pt x="405" y="229"/>
                  </a:lnTo>
                  <a:lnTo>
                    <a:pt x="405" y="229"/>
                  </a:lnTo>
                  <a:lnTo>
                    <a:pt x="407" y="225"/>
                  </a:lnTo>
                  <a:lnTo>
                    <a:pt x="408" y="220"/>
                  </a:lnTo>
                  <a:lnTo>
                    <a:pt x="415" y="210"/>
                  </a:lnTo>
                  <a:lnTo>
                    <a:pt x="423" y="199"/>
                  </a:lnTo>
                  <a:lnTo>
                    <a:pt x="433" y="186"/>
                  </a:lnTo>
                  <a:lnTo>
                    <a:pt x="443" y="169"/>
                  </a:lnTo>
                  <a:lnTo>
                    <a:pt x="447" y="159"/>
                  </a:lnTo>
                  <a:lnTo>
                    <a:pt x="450" y="148"/>
                  </a:lnTo>
                  <a:lnTo>
                    <a:pt x="453" y="136"/>
                  </a:lnTo>
                  <a:lnTo>
                    <a:pt x="456" y="123"/>
                  </a:lnTo>
                  <a:lnTo>
                    <a:pt x="457" y="108"/>
                  </a:lnTo>
                  <a:lnTo>
                    <a:pt x="457" y="91"/>
                  </a:lnTo>
                  <a:lnTo>
                    <a:pt x="457" y="91"/>
                  </a:lnTo>
                  <a:lnTo>
                    <a:pt x="456" y="80"/>
                  </a:lnTo>
                  <a:lnTo>
                    <a:pt x="454" y="70"/>
                  </a:lnTo>
                  <a:lnTo>
                    <a:pt x="451" y="60"/>
                  </a:lnTo>
                  <a:lnTo>
                    <a:pt x="447" y="52"/>
                  </a:lnTo>
                  <a:lnTo>
                    <a:pt x="443" y="43"/>
                  </a:lnTo>
                  <a:lnTo>
                    <a:pt x="437" y="36"/>
                  </a:lnTo>
                  <a:lnTo>
                    <a:pt x="430" y="29"/>
                  </a:lnTo>
                  <a:lnTo>
                    <a:pt x="425" y="24"/>
                  </a:lnTo>
                  <a:lnTo>
                    <a:pt x="416" y="18"/>
                  </a:lnTo>
                  <a:lnTo>
                    <a:pt x="409" y="14"/>
                  </a:lnTo>
                  <a:lnTo>
                    <a:pt x="393" y="7"/>
                  </a:lnTo>
                  <a:lnTo>
                    <a:pt x="375" y="2"/>
                  </a:lnTo>
                  <a:lnTo>
                    <a:pt x="355" y="0"/>
                  </a:lnTo>
                  <a:lnTo>
                    <a:pt x="335" y="0"/>
                  </a:lnTo>
                  <a:lnTo>
                    <a:pt x="317" y="3"/>
                  </a:lnTo>
                  <a:lnTo>
                    <a:pt x="299" y="8"/>
                  </a:lnTo>
                  <a:lnTo>
                    <a:pt x="282" y="15"/>
                  </a:lnTo>
                  <a:lnTo>
                    <a:pt x="268" y="25"/>
                  </a:lnTo>
                  <a:lnTo>
                    <a:pt x="261" y="31"/>
                  </a:lnTo>
                  <a:lnTo>
                    <a:pt x="256" y="38"/>
                  </a:lnTo>
                  <a:lnTo>
                    <a:pt x="250" y="45"/>
                  </a:lnTo>
                  <a:lnTo>
                    <a:pt x="246" y="52"/>
                  </a:lnTo>
                  <a:lnTo>
                    <a:pt x="243" y="59"/>
                  </a:lnTo>
                  <a:lnTo>
                    <a:pt x="240" y="67"/>
                  </a:lnTo>
                  <a:lnTo>
                    <a:pt x="240" y="67"/>
                  </a:lnTo>
                  <a:lnTo>
                    <a:pt x="239" y="78"/>
                  </a:lnTo>
                  <a:lnTo>
                    <a:pt x="238" y="90"/>
                  </a:lnTo>
                  <a:lnTo>
                    <a:pt x="238" y="109"/>
                  </a:lnTo>
                  <a:lnTo>
                    <a:pt x="240" y="127"/>
                  </a:lnTo>
                  <a:lnTo>
                    <a:pt x="245" y="144"/>
                  </a:lnTo>
                  <a:lnTo>
                    <a:pt x="252" y="159"/>
                  </a:lnTo>
                  <a:lnTo>
                    <a:pt x="259" y="175"/>
                  </a:lnTo>
                  <a:lnTo>
                    <a:pt x="272" y="199"/>
                  </a:lnTo>
                  <a:lnTo>
                    <a:pt x="278" y="210"/>
                  </a:lnTo>
                  <a:lnTo>
                    <a:pt x="282" y="218"/>
                  </a:lnTo>
                  <a:lnTo>
                    <a:pt x="285" y="228"/>
                  </a:lnTo>
                  <a:lnTo>
                    <a:pt x="284" y="235"/>
                  </a:lnTo>
                  <a:lnTo>
                    <a:pt x="282" y="239"/>
                  </a:lnTo>
                  <a:lnTo>
                    <a:pt x="279" y="242"/>
                  </a:lnTo>
                  <a:lnTo>
                    <a:pt x="271" y="249"/>
                  </a:lnTo>
                  <a:lnTo>
                    <a:pt x="259" y="256"/>
                  </a:lnTo>
                  <a:lnTo>
                    <a:pt x="240" y="262"/>
                  </a:lnTo>
                  <a:lnTo>
                    <a:pt x="240" y="262"/>
                  </a:lnTo>
                  <a:lnTo>
                    <a:pt x="222" y="264"/>
                  </a:lnTo>
                  <a:lnTo>
                    <a:pt x="200" y="267"/>
                  </a:lnTo>
                  <a:lnTo>
                    <a:pt x="173" y="268"/>
                  </a:lnTo>
                  <a:lnTo>
                    <a:pt x="144" y="270"/>
                  </a:lnTo>
                  <a:lnTo>
                    <a:pt x="77" y="270"/>
                  </a:lnTo>
                  <a:lnTo>
                    <a:pt x="6" y="270"/>
                  </a:lnTo>
                  <a:lnTo>
                    <a:pt x="6" y="270"/>
                  </a:lnTo>
                  <a:lnTo>
                    <a:pt x="1" y="415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" y="527"/>
                  </a:lnTo>
                  <a:lnTo>
                    <a:pt x="4" y="540"/>
                  </a:lnTo>
                  <a:lnTo>
                    <a:pt x="10" y="551"/>
                  </a:lnTo>
                  <a:lnTo>
                    <a:pt x="15" y="558"/>
                  </a:lnTo>
                  <a:lnTo>
                    <a:pt x="22" y="563"/>
                  </a:lnTo>
                  <a:lnTo>
                    <a:pt x="31" y="568"/>
                  </a:lnTo>
                  <a:lnTo>
                    <a:pt x="38" y="569"/>
                  </a:lnTo>
                  <a:lnTo>
                    <a:pt x="46" y="570"/>
                  </a:lnTo>
                  <a:lnTo>
                    <a:pt x="46" y="570"/>
                  </a:lnTo>
                  <a:lnTo>
                    <a:pt x="54" y="568"/>
                  </a:lnTo>
                  <a:lnTo>
                    <a:pt x="67" y="561"/>
                  </a:lnTo>
                  <a:lnTo>
                    <a:pt x="102" y="540"/>
                  </a:lnTo>
                  <a:lnTo>
                    <a:pt x="123" y="527"/>
                  </a:lnTo>
                  <a:lnTo>
                    <a:pt x="145" y="517"/>
                  </a:lnTo>
                  <a:lnTo>
                    <a:pt x="169" y="509"/>
                  </a:lnTo>
                  <a:lnTo>
                    <a:pt x="180" y="506"/>
                  </a:lnTo>
                  <a:lnTo>
                    <a:pt x="190" y="505"/>
                  </a:lnTo>
                  <a:lnTo>
                    <a:pt x="190" y="505"/>
                  </a:lnTo>
                  <a:lnTo>
                    <a:pt x="203" y="505"/>
                  </a:lnTo>
                  <a:lnTo>
                    <a:pt x="215" y="505"/>
                  </a:lnTo>
                  <a:lnTo>
                    <a:pt x="226" y="508"/>
                  </a:lnTo>
                  <a:lnTo>
                    <a:pt x="238" y="512"/>
                  </a:lnTo>
                  <a:lnTo>
                    <a:pt x="247" y="516"/>
                  </a:lnTo>
                  <a:lnTo>
                    <a:pt x="257" y="522"/>
                  </a:lnTo>
                  <a:lnTo>
                    <a:pt x="266" y="528"/>
                  </a:lnTo>
                  <a:lnTo>
                    <a:pt x="274" y="535"/>
                  </a:lnTo>
                  <a:lnTo>
                    <a:pt x="281" y="544"/>
                  </a:lnTo>
                  <a:lnTo>
                    <a:pt x="288" y="554"/>
                  </a:lnTo>
                  <a:lnTo>
                    <a:pt x="293" y="563"/>
                  </a:lnTo>
                  <a:lnTo>
                    <a:pt x="299" y="573"/>
                  </a:lnTo>
                  <a:lnTo>
                    <a:pt x="303" y="584"/>
                  </a:lnTo>
                  <a:lnTo>
                    <a:pt x="306" y="596"/>
                  </a:lnTo>
                  <a:lnTo>
                    <a:pt x="309" y="607"/>
                  </a:lnTo>
                  <a:lnTo>
                    <a:pt x="310" y="618"/>
                  </a:lnTo>
                  <a:lnTo>
                    <a:pt x="310" y="618"/>
                  </a:lnTo>
                  <a:lnTo>
                    <a:pt x="312" y="631"/>
                  </a:lnTo>
                  <a:lnTo>
                    <a:pt x="312" y="642"/>
                  </a:lnTo>
                  <a:lnTo>
                    <a:pt x="310" y="653"/>
                  </a:lnTo>
                  <a:lnTo>
                    <a:pt x="307" y="664"/>
                  </a:lnTo>
                  <a:lnTo>
                    <a:pt x="305" y="675"/>
                  </a:lnTo>
                  <a:lnTo>
                    <a:pt x="300" y="685"/>
                  </a:lnTo>
                  <a:lnTo>
                    <a:pt x="295" y="695"/>
                  </a:lnTo>
                  <a:lnTo>
                    <a:pt x="289" y="705"/>
                  </a:lnTo>
                  <a:lnTo>
                    <a:pt x="281" y="713"/>
                  </a:lnTo>
                  <a:lnTo>
                    <a:pt x="272" y="721"/>
                  </a:lnTo>
                  <a:lnTo>
                    <a:pt x="263" y="728"/>
                  </a:lnTo>
                  <a:lnTo>
                    <a:pt x="252" y="734"/>
                  </a:lnTo>
                  <a:lnTo>
                    <a:pt x="239" y="740"/>
                  </a:lnTo>
                  <a:lnTo>
                    <a:pt x="226" y="744"/>
                  </a:lnTo>
                  <a:lnTo>
                    <a:pt x="211" y="747"/>
                  </a:lnTo>
                  <a:lnTo>
                    <a:pt x="196" y="748"/>
                  </a:lnTo>
                  <a:lnTo>
                    <a:pt x="196" y="748"/>
                  </a:lnTo>
                  <a:lnTo>
                    <a:pt x="180" y="748"/>
                  </a:lnTo>
                  <a:lnTo>
                    <a:pt x="166" y="747"/>
                  </a:lnTo>
                  <a:lnTo>
                    <a:pt x="152" y="744"/>
                  </a:lnTo>
                  <a:lnTo>
                    <a:pt x="140" y="741"/>
                  </a:lnTo>
                  <a:lnTo>
                    <a:pt x="129" y="737"/>
                  </a:lnTo>
                  <a:lnTo>
                    <a:pt x="117" y="733"/>
                  </a:lnTo>
                  <a:lnTo>
                    <a:pt x="98" y="721"/>
                  </a:lnTo>
                  <a:lnTo>
                    <a:pt x="64" y="702"/>
                  </a:lnTo>
                  <a:lnTo>
                    <a:pt x="50" y="695"/>
                  </a:lnTo>
                  <a:lnTo>
                    <a:pt x="43" y="692"/>
                  </a:lnTo>
                  <a:lnTo>
                    <a:pt x="38" y="691"/>
                  </a:lnTo>
                  <a:lnTo>
                    <a:pt x="38" y="691"/>
                  </a:lnTo>
                  <a:lnTo>
                    <a:pt x="33" y="691"/>
                  </a:lnTo>
                  <a:lnTo>
                    <a:pt x="31" y="692"/>
                  </a:lnTo>
                  <a:lnTo>
                    <a:pt x="26" y="695"/>
                  </a:lnTo>
                  <a:lnTo>
                    <a:pt x="24" y="698"/>
                  </a:lnTo>
                  <a:lnTo>
                    <a:pt x="19" y="707"/>
                  </a:lnTo>
                  <a:lnTo>
                    <a:pt x="15" y="721"/>
                  </a:lnTo>
                  <a:lnTo>
                    <a:pt x="12" y="738"/>
                  </a:lnTo>
                  <a:lnTo>
                    <a:pt x="10" y="758"/>
                  </a:lnTo>
                  <a:lnTo>
                    <a:pt x="7" y="802"/>
                  </a:lnTo>
                  <a:lnTo>
                    <a:pt x="7" y="851"/>
                  </a:lnTo>
                  <a:lnTo>
                    <a:pt x="7" y="900"/>
                  </a:lnTo>
                  <a:lnTo>
                    <a:pt x="7" y="944"/>
                  </a:lnTo>
                  <a:lnTo>
                    <a:pt x="7" y="980"/>
                  </a:lnTo>
                  <a:lnTo>
                    <a:pt x="7" y="980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40"/>
            <p:cNvSpPr>
              <a:spLocks/>
            </p:cNvSpPr>
            <p:nvPr/>
          </p:nvSpPr>
          <p:spPr bwMode="auto">
            <a:xfrm>
              <a:off x="5013325" y="4037013"/>
              <a:ext cx="1563688" cy="1160462"/>
            </a:xfrm>
            <a:custGeom>
              <a:avLst/>
              <a:gdLst>
                <a:gd name="T0" fmla="*/ 267 w 985"/>
                <a:gd name="T1" fmla="*/ 548 h 731"/>
                <a:gd name="T2" fmla="*/ 260 w 985"/>
                <a:gd name="T3" fmla="*/ 451 h 731"/>
                <a:gd name="T4" fmla="*/ 247 w 985"/>
                <a:gd name="T5" fmla="*/ 432 h 731"/>
                <a:gd name="T6" fmla="*/ 216 w 985"/>
                <a:gd name="T7" fmla="*/ 433 h 731"/>
                <a:gd name="T8" fmla="*/ 139 w 985"/>
                <a:gd name="T9" fmla="*/ 469 h 731"/>
                <a:gd name="T10" fmla="*/ 102 w 985"/>
                <a:gd name="T11" fmla="*/ 476 h 731"/>
                <a:gd name="T12" fmla="*/ 55 w 985"/>
                <a:gd name="T13" fmla="*/ 465 h 731"/>
                <a:gd name="T14" fmla="*/ 23 w 985"/>
                <a:gd name="T15" fmla="*/ 440 h 731"/>
                <a:gd name="T16" fmla="*/ 4 w 985"/>
                <a:gd name="T17" fmla="*/ 404 h 731"/>
                <a:gd name="T18" fmla="*/ 1 w 985"/>
                <a:gd name="T19" fmla="*/ 341 h 731"/>
                <a:gd name="T20" fmla="*/ 20 w 985"/>
                <a:gd name="T21" fmla="*/ 291 h 731"/>
                <a:gd name="T22" fmla="*/ 48 w 985"/>
                <a:gd name="T23" fmla="*/ 261 h 731"/>
                <a:gd name="T24" fmla="*/ 88 w 985"/>
                <a:gd name="T25" fmla="*/ 244 h 731"/>
                <a:gd name="T26" fmla="*/ 125 w 985"/>
                <a:gd name="T27" fmla="*/ 244 h 731"/>
                <a:gd name="T28" fmla="*/ 167 w 985"/>
                <a:gd name="T29" fmla="*/ 258 h 731"/>
                <a:gd name="T30" fmla="*/ 230 w 985"/>
                <a:gd name="T31" fmla="*/ 299 h 731"/>
                <a:gd name="T32" fmla="*/ 246 w 985"/>
                <a:gd name="T33" fmla="*/ 299 h 731"/>
                <a:gd name="T34" fmla="*/ 262 w 985"/>
                <a:gd name="T35" fmla="*/ 277 h 731"/>
                <a:gd name="T36" fmla="*/ 271 w 985"/>
                <a:gd name="T37" fmla="*/ 209 h 731"/>
                <a:gd name="T38" fmla="*/ 262 w 985"/>
                <a:gd name="T39" fmla="*/ 5 h 731"/>
                <a:gd name="T40" fmla="*/ 533 w 985"/>
                <a:gd name="T41" fmla="*/ 1 h 731"/>
                <a:gd name="T42" fmla="*/ 564 w 985"/>
                <a:gd name="T43" fmla="*/ 15 h 731"/>
                <a:gd name="T44" fmla="*/ 575 w 985"/>
                <a:gd name="T45" fmla="*/ 46 h 731"/>
                <a:gd name="T46" fmla="*/ 564 w 985"/>
                <a:gd name="T47" fmla="*/ 66 h 731"/>
                <a:gd name="T48" fmla="*/ 511 w 985"/>
                <a:gd name="T49" fmla="*/ 148 h 731"/>
                <a:gd name="T50" fmla="*/ 501 w 985"/>
                <a:gd name="T51" fmla="*/ 180 h 731"/>
                <a:gd name="T52" fmla="*/ 507 w 985"/>
                <a:gd name="T53" fmla="*/ 226 h 731"/>
                <a:gd name="T54" fmla="*/ 531 w 985"/>
                <a:gd name="T55" fmla="*/ 258 h 731"/>
                <a:gd name="T56" fmla="*/ 567 w 985"/>
                <a:gd name="T57" fmla="*/ 278 h 731"/>
                <a:gd name="T58" fmla="*/ 634 w 985"/>
                <a:gd name="T59" fmla="*/ 284 h 731"/>
                <a:gd name="T60" fmla="*/ 676 w 985"/>
                <a:gd name="T61" fmla="*/ 271 h 731"/>
                <a:gd name="T62" fmla="*/ 710 w 985"/>
                <a:gd name="T63" fmla="*/ 246 h 731"/>
                <a:gd name="T64" fmla="*/ 729 w 985"/>
                <a:gd name="T65" fmla="*/ 208 h 731"/>
                <a:gd name="T66" fmla="*/ 729 w 985"/>
                <a:gd name="T67" fmla="*/ 165 h 731"/>
                <a:gd name="T68" fmla="*/ 704 w 985"/>
                <a:gd name="T69" fmla="*/ 67 h 731"/>
                <a:gd name="T70" fmla="*/ 696 w 985"/>
                <a:gd name="T71" fmla="*/ 31 h 731"/>
                <a:gd name="T72" fmla="*/ 714 w 985"/>
                <a:gd name="T73" fmla="*/ 11 h 731"/>
                <a:gd name="T74" fmla="*/ 789 w 985"/>
                <a:gd name="T75" fmla="*/ 5 h 731"/>
                <a:gd name="T76" fmla="*/ 985 w 985"/>
                <a:gd name="T77" fmla="*/ 724 h 731"/>
                <a:gd name="T78" fmla="*/ 745 w 985"/>
                <a:gd name="T79" fmla="*/ 729 h 731"/>
                <a:gd name="T80" fmla="*/ 684 w 985"/>
                <a:gd name="T81" fmla="*/ 721 h 731"/>
                <a:gd name="T82" fmla="*/ 666 w 985"/>
                <a:gd name="T83" fmla="*/ 690 h 731"/>
                <a:gd name="T84" fmla="*/ 676 w 985"/>
                <a:gd name="T85" fmla="*/ 671 h 731"/>
                <a:gd name="T86" fmla="*/ 708 w 985"/>
                <a:gd name="T87" fmla="*/ 620 h 731"/>
                <a:gd name="T88" fmla="*/ 718 w 985"/>
                <a:gd name="T89" fmla="*/ 569 h 731"/>
                <a:gd name="T90" fmla="*/ 715 w 985"/>
                <a:gd name="T91" fmla="*/ 531 h 731"/>
                <a:gd name="T92" fmla="*/ 698 w 985"/>
                <a:gd name="T93" fmla="*/ 497 h 731"/>
                <a:gd name="T94" fmla="*/ 670 w 985"/>
                <a:gd name="T95" fmla="*/ 475 h 731"/>
                <a:gd name="T96" fmla="*/ 596 w 985"/>
                <a:gd name="T97" fmla="*/ 461 h 731"/>
                <a:gd name="T98" fmla="*/ 529 w 985"/>
                <a:gd name="T99" fmla="*/ 486 h 731"/>
                <a:gd name="T100" fmla="*/ 507 w 985"/>
                <a:gd name="T101" fmla="*/ 513 h 731"/>
                <a:gd name="T102" fmla="*/ 500 w 985"/>
                <a:gd name="T103" fmla="*/ 539 h 731"/>
                <a:gd name="T104" fmla="*/ 506 w 985"/>
                <a:gd name="T105" fmla="*/ 605 h 731"/>
                <a:gd name="T106" fmla="*/ 539 w 985"/>
                <a:gd name="T107" fmla="*/ 671 h 731"/>
                <a:gd name="T108" fmla="*/ 543 w 985"/>
                <a:gd name="T109" fmla="*/ 700 h 731"/>
                <a:gd name="T110" fmla="*/ 501 w 985"/>
                <a:gd name="T111" fmla="*/ 723 h 731"/>
                <a:gd name="T112" fmla="*/ 434 w 985"/>
                <a:gd name="T113" fmla="*/ 729 h 731"/>
                <a:gd name="T114" fmla="*/ 267 w 985"/>
                <a:gd name="T115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5" h="731">
                  <a:moveTo>
                    <a:pt x="267" y="731"/>
                  </a:moveTo>
                  <a:lnTo>
                    <a:pt x="267" y="731"/>
                  </a:lnTo>
                  <a:lnTo>
                    <a:pt x="268" y="634"/>
                  </a:lnTo>
                  <a:lnTo>
                    <a:pt x="267" y="548"/>
                  </a:lnTo>
                  <a:lnTo>
                    <a:pt x="265" y="511"/>
                  </a:lnTo>
                  <a:lnTo>
                    <a:pt x="264" y="482"/>
                  </a:lnTo>
                  <a:lnTo>
                    <a:pt x="261" y="460"/>
                  </a:lnTo>
                  <a:lnTo>
                    <a:pt x="260" y="451"/>
                  </a:lnTo>
                  <a:lnTo>
                    <a:pt x="258" y="446"/>
                  </a:lnTo>
                  <a:lnTo>
                    <a:pt x="258" y="446"/>
                  </a:lnTo>
                  <a:lnTo>
                    <a:pt x="253" y="437"/>
                  </a:lnTo>
                  <a:lnTo>
                    <a:pt x="247" y="432"/>
                  </a:lnTo>
                  <a:lnTo>
                    <a:pt x="240" y="429"/>
                  </a:lnTo>
                  <a:lnTo>
                    <a:pt x="233" y="429"/>
                  </a:lnTo>
                  <a:lnTo>
                    <a:pt x="225" y="430"/>
                  </a:lnTo>
                  <a:lnTo>
                    <a:pt x="216" y="433"/>
                  </a:lnTo>
                  <a:lnTo>
                    <a:pt x="195" y="442"/>
                  </a:lnTo>
                  <a:lnTo>
                    <a:pt x="174" y="454"/>
                  </a:lnTo>
                  <a:lnTo>
                    <a:pt x="150" y="465"/>
                  </a:lnTo>
                  <a:lnTo>
                    <a:pt x="139" y="469"/>
                  </a:lnTo>
                  <a:lnTo>
                    <a:pt x="127" y="474"/>
                  </a:lnTo>
                  <a:lnTo>
                    <a:pt x="114" y="475"/>
                  </a:lnTo>
                  <a:lnTo>
                    <a:pt x="102" y="476"/>
                  </a:lnTo>
                  <a:lnTo>
                    <a:pt x="102" y="476"/>
                  </a:lnTo>
                  <a:lnTo>
                    <a:pt x="89" y="475"/>
                  </a:lnTo>
                  <a:lnTo>
                    <a:pt x="76" y="474"/>
                  </a:lnTo>
                  <a:lnTo>
                    <a:pt x="65" y="469"/>
                  </a:lnTo>
                  <a:lnTo>
                    <a:pt x="55" y="465"/>
                  </a:lnTo>
                  <a:lnTo>
                    <a:pt x="46" y="461"/>
                  </a:lnTo>
                  <a:lnTo>
                    <a:pt x="37" y="454"/>
                  </a:lnTo>
                  <a:lnTo>
                    <a:pt x="30" y="447"/>
                  </a:lnTo>
                  <a:lnTo>
                    <a:pt x="23" y="440"/>
                  </a:lnTo>
                  <a:lnTo>
                    <a:pt x="16" y="432"/>
                  </a:lnTo>
                  <a:lnTo>
                    <a:pt x="12" y="422"/>
                  </a:lnTo>
                  <a:lnTo>
                    <a:pt x="8" y="414"/>
                  </a:lnTo>
                  <a:lnTo>
                    <a:pt x="4" y="404"/>
                  </a:lnTo>
                  <a:lnTo>
                    <a:pt x="2" y="393"/>
                  </a:lnTo>
                  <a:lnTo>
                    <a:pt x="0" y="383"/>
                  </a:lnTo>
                  <a:lnTo>
                    <a:pt x="0" y="362"/>
                  </a:lnTo>
                  <a:lnTo>
                    <a:pt x="1" y="341"/>
                  </a:lnTo>
                  <a:lnTo>
                    <a:pt x="7" y="320"/>
                  </a:lnTo>
                  <a:lnTo>
                    <a:pt x="11" y="310"/>
                  </a:lnTo>
                  <a:lnTo>
                    <a:pt x="15" y="300"/>
                  </a:lnTo>
                  <a:lnTo>
                    <a:pt x="20" y="291"/>
                  </a:lnTo>
                  <a:lnTo>
                    <a:pt x="26" y="282"/>
                  </a:lnTo>
                  <a:lnTo>
                    <a:pt x="33" y="275"/>
                  </a:lnTo>
                  <a:lnTo>
                    <a:pt x="40" y="267"/>
                  </a:lnTo>
                  <a:lnTo>
                    <a:pt x="48" y="261"/>
                  </a:lnTo>
                  <a:lnTo>
                    <a:pt x="57" y="256"/>
                  </a:lnTo>
                  <a:lnTo>
                    <a:pt x="67" y="251"/>
                  </a:lnTo>
                  <a:lnTo>
                    <a:pt x="76" y="247"/>
                  </a:lnTo>
                  <a:lnTo>
                    <a:pt x="88" y="244"/>
                  </a:lnTo>
                  <a:lnTo>
                    <a:pt x="99" y="243"/>
                  </a:lnTo>
                  <a:lnTo>
                    <a:pt x="99" y="243"/>
                  </a:lnTo>
                  <a:lnTo>
                    <a:pt x="113" y="243"/>
                  </a:lnTo>
                  <a:lnTo>
                    <a:pt x="125" y="244"/>
                  </a:lnTo>
                  <a:lnTo>
                    <a:pt x="138" y="247"/>
                  </a:lnTo>
                  <a:lnTo>
                    <a:pt x="148" y="250"/>
                  </a:lnTo>
                  <a:lnTo>
                    <a:pt x="157" y="254"/>
                  </a:lnTo>
                  <a:lnTo>
                    <a:pt x="167" y="258"/>
                  </a:lnTo>
                  <a:lnTo>
                    <a:pt x="183" y="270"/>
                  </a:lnTo>
                  <a:lnTo>
                    <a:pt x="211" y="289"/>
                  </a:lnTo>
                  <a:lnTo>
                    <a:pt x="225" y="296"/>
                  </a:lnTo>
                  <a:lnTo>
                    <a:pt x="230" y="299"/>
                  </a:lnTo>
                  <a:lnTo>
                    <a:pt x="237" y="300"/>
                  </a:lnTo>
                  <a:lnTo>
                    <a:pt x="237" y="300"/>
                  </a:lnTo>
                  <a:lnTo>
                    <a:pt x="241" y="300"/>
                  </a:lnTo>
                  <a:lnTo>
                    <a:pt x="246" y="299"/>
                  </a:lnTo>
                  <a:lnTo>
                    <a:pt x="250" y="296"/>
                  </a:lnTo>
                  <a:lnTo>
                    <a:pt x="253" y="295"/>
                  </a:lnTo>
                  <a:lnTo>
                    <a:pt x="258" y="286"/>
                  </a:lnTo>
                  <a:lnTo>
                    <a:pt x="262" y="277"/>
                  </a:lnTo>
                  <a:lnTo>
                    <a:pt x="267" y="263"/>
                  </a:lnTo>
                  <a:lnTo>
                    <a:pt x="268" y="247"/>
                  </a:lnTo>
                  <a:lnTo>
                    <a:pt x="271" y="229"/>
                  </a:lnTo>
                  <a:lnTo>
                    <a:pt x="271" y="209"/>
                  </a:lnTo>
                  <a:lnTo>
                    <a:pt x="271" y="165"/>
                  </a:lnTo>
                  <a:lnTo>
                    <a:pt x="269" y="114"/>
                  </a:lnTo>
                  <a:lnTo>
                    <a:pt x="262" y="5"/>
                  </a:lnTo>
                  <a:lnTo>
                    <a:pt x="262" y="5"/>
                  </a:lnTo>
                  <a:lnTo>
                    <a:pt x="416" y="1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533" y="1"/>
                  </a:lnTo>
                  <a:lnTo>
                    <a:pt x="546" y="4"/>
                  </a:lnTo>
                  <a:lnTo>
                    <a:pt x="556" y="10"/>
                  </a:lnTo>
                  <a:lnTo>
                    <a:pt x="564" y="15"/>
                  </a:lnTo>
                  <a:lnTo>
                    <a:pt x="564" y="15"/>
                  </a:lnTo>
                  <a:lnTo>
                    <a:pt x="570" y="22"/>
                  </a:lnTo>
                  <a:lnTo>
                    <a:pt x="574" y="31"/>
                  </a:lnTo>
                  <a:lnTo>
                    <a:pt x="575" y="38"/>
                  </a:lnTo>
                  <a:lnTo>
                    <a:pt x="575" y="46"/>
                  </a:lnTo>
                  <a:lnTo>
                    <a:pt x="575" y="46"/>
                  </a:lnTo>
                  <a:lnTo>
                    <a:pt x="574" y="49"/>
                  </a:lnTo>
                  <a:lnTo>
                    <a:pt x="573" y="54"/>
                  </a:lnTo>
                  <a:lnTo>
                    <a:pt x="564" y="66"/>
                  </a:lnTo>
                  <a:lnTo>
                    <a:pt x="540" y="98"/>
                  </a:lnTo>
                  <a:lnTo>
                    <a:pt x="528" y="117"/>
                  </a:lnTo>
                  <a:lnTo>
                    <a:pt x="517" y="137"/>
                  </a:lnTo>
                  <a:lnTo>
                    <a:pt x="511" y="148"/>
                  </a:lnTo>
                  <a:lnTo>
                    <a:pt x="507" y="158"/>
                  </a:lnTo>
                  <a:lnTo>
                    <a:pt x="504" y="169"/>
                  </a:lnTo>
                  <a:lnTo>
                    <a:pt x="501" y="180"/>
                  </a:lnTo>
                  <a:lnTo>
                    <a:pt x="501" y="180"/>
                  </a:lnTo>
                  <a:lnTo>
                    <a:pt x="501" y="193"/>
                  </a:lnTo>
                  <a:lnTo>
                    <a:pt x="501" y="204"/>
                  </a:lnTo>
                  <a:lnTo>
                    <a:pt x="504" y="215"/>
                  </a:lnTo>
                  <a:lnTo>
                    <a:pt x="507" y="226"/>
                  </a:lnTo>
                  <a:lnTo>
                    <a:pt x="511" y="235"/>
                  </a:lnTo>
                  <a:lnTo>
                    <a:pt x="517" y="244"/>
                  </a:lnTo>
                  <a:lnTo>
                    <a:pt x="524" y="251"/>
                  </a:lnTo>
                  <a:lnTo>
                    <a:pt x="531" y="258"/>
                  </a:lnTo>
                  <a:lnTo>
                    <a:pt x="539" y="265"/>
                  </a:lnTo>
                  <a:lnTo>
                    <a:pt x="547" y="270"/>
                  </a:lnTo>
                  <a:lnTo>
                    <a:pt x="557" y="275"/>
                  </a:lnTo>
                  <a:lnTo>
                    <a:pt x="567" y="278"/>
                  </a:lnTo>
                  <a:lnTo>
                    <a:pt x="578" y="281"/>
                  </a:lnTo>
                  <a:lnTo>
                    <a:pt x="589" y="284"/>
                  </a:lnTo>
                  <a:lnTo>
                    <a:pt x="612" y="285"/>
                  </a:lnTo>
                  <a:lnTo>
                    <a:pt x="634" y="284"/>
                  </a:lnTo>
                  <a:lnTo>
                    <a:pt x="645" y="282"/>
                  </a:lnTo>
                  <a:lnTo>
                    <a:pt x="655" y="279"/>
                  </a:lnTo>
                  <a:lnTo>
                    <a:pt x="666" y="275"/>
                  </a:lnTo>
                  <a:lnTo>
                    <a:pt x="676" y="271"/>
                  </a:lnTo>
                  <a:lnTo>
                    <a:pt x="686" y="265"/>
                  </a:lnTo>
                  <a:lnTo>
                    <a:pt x="694" y="260"/>
                  </a:lnTo>
                  <a:lnTo>
                    <a:pt x="703" y="253"/>
                  </a:lnTo>
                  <a:lnTo>
                    <a:pt x="710" y="246"/>
                  </a:lnTo>
                  <a:lnTo>
                    <a:pt x="717" y="237"/>
                  </a:lnTo>
                  <a:lnTo>
                    <a:pt x="722" y="228"/>
                  </a:lnTo>
                  <a:lnTo>
                    <a:pt x="726" y="218"/>
                  </a:lnTo>
                  <a:lnTo>
                    <a:pt x="729" y="208"/>
                  </a:lnTo>
                  <a:lnTo>
                    <a:pt x="731" y="197"/>
                  </a:lnTo>
                  <a:lnTo>
                    <a:pt x="731" y="184"/>
                  </a:lnTo>
                  <a:lnTo>
                    <a:pt x="731" y="184"/>
                  </a:lnTo>
                  <a:lnTo>
                    <a:pt x="729" y="165"/>
                  </a:lnTo>
                  <a:lnTo>
                    <a:pt x="726" y="144"/>
                  </a:lnTo>
                  <a:lnTo>
                    <a:pt x="721" y="124"/>
                  </a:lnTo>
                  <a:lnTo>
                    <a:pt x="715" y="103"/>
                  </a:lnTo>
                  <a:lnTo>
                    <a:pt x="704" y="67"/>
                  </a:lnTo>
                  <a:lnTo>
                    <a:pt x="698" y="52"/>
                  </a:lnTo>
                  <a:lnTo>
                    <a:pt x="697" y="38"/>
                  </a:lnTo>
                  <a:lnTo>
                    <a:pt x="697" y="38"/>
                  </a:lnTo>
                  <a:lnTo>
                    <a:pt x="696" y="31"/>
                  </a:lnTo>
                  <a:lnTo>
                    <a:pt x="697" y="24"/>
                  </a:lnTo>
                  <a:lnTo>
                    <a:pt x="701" y="18"/>
                  </a:lnTo>
                  <a:lnTo>
                    <a:pt x="705" y="14"/>
                  </a:lnTo>
                  <a:lnTo>
                    <a:pt x="714" y="11"/>
                  </a:lnTo>
                  <a:lnTo>
                    <a:pt x="724" y="8"/>
                  </a:lnTo>
                  <a:lnTo>
                    <a:pt x="736" y="7"/>
                  </a:lnTo>
                  <a:lnTo>
                    <a:pt x="752" y="5"/>
                  </a:lnTo>
                  <a:lnTo>
                    <a:pt x="789" y="5"/>
                  </a:lnTo>
                  <a:lnTo>
                    <a:pt x="841" y="5"/>
                  </a:lnTo>
                  <a:lnTo>
                    <a:pt x="985" y="7"/>
                  </a:lnTo>
                  <a:lnTo>
                    <a:pt x="985" y="724"/>
                  </a:lnTo>
                  <a:lnTo>
                    <a:pt x="985" y="724"/>
                  </a:lnTo>
                  <a:lnTo>
                    <a:pt x="911" y="725"/>
                  </a:lnTo>
                  <a:lnTo>
                    <a:pt x="845" y="728"/>
                  </a:lnTo>
                  <a:lnTo>
                    <a:pt x="791" y="729"/>
                  </a:lnTo>
                  <a:lnTo>
                    <a:pt x="745" y="729"/>
                  </a:lnTo>
                  <a:lnTo>
                    <a:pt x="725" y="729"/>
                  </a:lnTo>
                  <a:lnTo>
                    <a:pt x="710" y="727"/>
                  </a:lnTo>
                  <a:lnTo>
                    <a:pt x="696" y="724"/>
                  </a:lnTo>
                  <a:lnTo>
                    <a:pt x="684" y="721"/>
                  </a:lnTo>
                  <a:lnTo>
                    <a:pt x="675" y="716"/>
                  </a:lnTo>
                  <a:lnTo>
                    <a:pt x="669" y="709"/>
                  </a:lnTo>
                  <a:lnTo>
                    <a:pt x="666" y="700"/>
                  </a:lnTo>
                  <a:lnTo>
                    <a:pt x="666" y="690"/>
                  </a:lnTo>
                  <a:lnTo>
                    <a:pt x="666" y="690"/>
                  </a:lnTo>
                  <a:lnTo>
                    <a:pt x="668" y="686"/>
                  </a:lnTo>
                  <a:lnTo>
                    <a:pt x="669" y="681"/>
                  </a:lnTo>
                  <a:lnTo>
                    <a:pt x="676" y="671"/>
                  </a:lnTo>
                  <a:lnTo>
                    <a:pt x="684" y="660"/>
                  </a:lnTo>
                  <a:lnTo>
                    <a:pt x="694" y="647"/>
                  </a:lnTo>
                  <a:lnTo>
                    <a:pt x="704" y="630"/>
                  </a:lnTo>
                  <a:lnTo>
                    <a:pt x="708" y="620"/>
                  </a:lnTo>
                  <a:lnTo>
                    <a:pt x="711" y="609"/>
                  </a:lnTo>
                  <a:lnTo>
                    <a:pt x="714" y="597"/>
                  </a:lnTo>
                  <a:lnTo>
                    <a:pt x="717" y="584"/>
                  </a:lnTo>
                  <a:lnTo>
                    <a:pt x="718" y="569"/>
                  </a:lnTo>
                  <a:lnTo>
                    <a:pt x="718" y="552"/>
                  </a:lnTo>
                  <a:lnTo>
                    <a:pt x="718" y="552"/>
                  </a:lnTo>
                  <a:lnTo>
                    <a:pt x="717" y="541"/>
                  </a:lnTo>
                  <a:lnTo>
                    <a:pt x="715" y="531"/>
                  </a:lnTo>
                  <a:lnTo>
                    <a:pt x="712" y="521"/>
                  </a:lnTo>
                  <a:lnTo>
                    <a:pt x="708" y="513"/>
                  </a:lnTo>
                  <a:lnTo>
                    <a:pt x="704" y="504"/>
                  </a:lnTo>
                  <a:lnTo>
                    <a:pt x="698" y="497"/>
                  </a:lnTo>
                  <a:lnTo>
                    <a:pt x="691" y="490"/>
                  </a:lnTo>
                  <a:lnTo>
                    <a:pt x="686" y="485"/>
                  </a:lnTo>
                  <a:lnTo>
                    <a:pt x="677" y="479"/>
                  </a:lnTo>
                  <a:lnTo>
                    <a:pt x="670" y="475"/>
                  </a:lnTo>
                  <a:lnTo>
                    <a:pt x="654" y="468"/>
                  </a:lnTo>
                  <a:lnTo>
                    <a:pt x="636" y="463"/>
                  </a:lnTo>
                  <a:lnTo>
                    <a:pt x="616" y="461"/>
                  </a:lnTo>
                  <a:lnTo>
                    <a:pt x="596" y="461"/>
                  </a:lnTo>
                  <a:lnTo>
                    <a:pt x="578" y="464"/>
                  </a:lnTo>
                  <a:lnTo>
                    <a:pt x="560" y="469"/>
                  </a:lnTo>
                  <a:lnTo>
                    <a:pt x="543" y="476"/>
                  </a:lnTo>
                  <a:lnTo>
                    <a:pt x="529" y="486"/>
                  </a:lnTo>
                  <a:lnTo>
                    <a:pt x="522" y="492"/>
                  </a:lnTo>
                  <a:lnTo>
                    <a:pt x="517" y="499"/>
                  </a:lnTo>
                  <a:lnTo>
                    <a:pt x="511" y="506"/>
                  </a:lnTo>
                  <a:lnTo>
                    <a:pt x="507" y="513"/>
                  </a:lnTo>
                  <a:lnTo>
                    <a:pt x="504" y="520"/>
                  </a:lnTo>
                  <a:lnTo>
                    <a:pt x="501" y="528"/>
                  </a:lnTo>
                  <a:lnTo>
                    <a:pt x="501" y="528"/>
                  </a:lnTo>
                  <a:lnTo>
                    <a:pt x="500" y="539"/>
                  </a:lnTo>
                  <a:lnTo>
                    <a:pt x="499" y="551"/>
                  </a:lnTo>
                  <a:lnTo>
                    <a:pt x="499" y="570"/>
                  </a:lnTo>
                  <a:lnTo>
                    <a:pt x="501" y="588"/>
                  </a:lnTo>
                  <a:lnTo>
                    <a:pt x="506" y="605"/>
                  </a:lnTo>
                  <a:lnTo>
                    <a:pt x="513" y="620"/>
                  </a:lnTo>
                  <a:lnTo>
                    <a:pt x="520" y="636"/>
                  </a:lnTo>
                  <a:lnTo>
                    <a:pt x="533" y="660"/>
                  </a:lnTo>
                  <a:lnTo>
                    <a:pt x="539" y="671"/>
                  </a:lnTo>
                  <a:lnTo>
                    <a:pt x="543" y="679"/>
                  </a:lnTo>
                  <a:lnTo>
                    <a:pt x="546" y="689"/>
                  </a:lnTo>
                  <a:lnTo>
                    <a:pt x="545" y="696"/>
                  </a:lnTo>
                  <a:lnTo>
                    <a:pt x="543" y="700"/>
                  </a:lnTo>
                  <a:lnTo>
                    <a:pt x="540" y="703"/>
                  </a:lnTo>
                  <a:lnTo>
                    <a:pt x="532" y="710"/>
                  </a:lnTo>
                  <a:lnTo>
                    <a:pt x="520" y="717"/>
                  </a:lnTo>
                  <a:lnTo>
                    <a:pt x="501" y="723"/>
                  </a:lnTo>
                  <a:lnTo>
                    <a:pt x="501" y="723"/>
                  </a:lnTo>
                  <a:lnTo>
                    <a:pt x="483" y="725"/>
                  </a:lnTo>
                  <a:lnTo>
                    <a:pt x="461" y="728"/>
                  </a:lnTo>
                  <a:lnTo>
                    <a:pt x="434" y="729"/>
                  </a:lnTo>
                  <a:lnTo>
                    <a:pt x="405" y="731"/>
                  </a:lnTo>
                  <a:lnTo>
                    <a:pt x="338" y="731"/>
                  </a:lnTo>
                  <a:lnTo>
                    <a:pt x="267" y="731"/>
                  </a:lnTo>
                  <a:lnTo>
                    <a:pt x="267" y="731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41"/>
            <p:cNvSpPr>
              <a:spLocks/>
            </p:cNvSpPr>
            <p:nvPr/>
          </p:nvSpPr>
          <p:spPr bwMode="auto">
            <a:xfrm>
              <a:off x="2025650" y="3617913"/>
              <a:ext cx="1131888" cy="2047875"/>
            </a:xfrm>
            <a:custGeom>
              <a:avLst/>
              <a:gdLst>
                <a:gd name="T0" fmla="*/ 712 w 713"/>
                <a:gd name="T1" fmla="*/ 443 h 1290"/>
                <a:gd name="T2" fmla="*/ 702 w 713"/>
                <a:gd name="T3" fmla="*/ 557 h 1290"/>
                <a:gd name="T4" fmla="*/ 692 w 713"/>
                <a:gd name="T5" fmla="*/ 573 h 1290"/>
                <a:gd name="T6" fmla="*/ 665 w 713"/>
                <a:gd name="T7" fmla="*/ 569 h 1290"/>
                <a:gd name="T8" fmla="*/ 584 w 713"/>
                <a:gd name="T9" fmla="*/ 515 h 1290"/>
                <a:gd name="T10" fmla="*/ 509 w 713"/>
                <a:gd name="T11" fmla="*/ 489 h 1290"/>
                <a:gd name="T12" fmla="*/ 456 w 713"/>
                <a:gd name="T13" fmla="*/ 492 h 1290"/>
                <a:gd name="T14" fmla="*/ 405 w 713"/>
                <a:gd name="T15" fmla="*/ 515 h 1290"/>
                <a:gd name="T16" fmla="*/ 376 w 713"/>
                <a:gd name="T17" fmla="*/ 555 h 1290"/>
                <a:gd name="T18" fmla="*/ 365 w 713"/>
                <a:gd name="T19" fmla="*/ 601 h 1290"/>
                <a:gd name="T20" fmla="*/ 369 w 713"/>
                <a:gd name="T21" fmla="*/ 638 h 1290"/>
                <a:gd name="T22" fmla="*/ 387 w 713"/>
                <a:gd name="T23" fmla="*/ 686 h 1290"/>
                <a:gd name="T24" fmla="*/ 419 w 713"/>
                <a:gd name="T25" fmla="*/ 724 h 1290"/>
                <a:gd name="T26" fmla="*/ 465 w 713"/>
                <a:gd name="T27" fmla="*/ 746 h 1290"/>
                <a:gd name="T28" fmla="*/ 507 w 713"/>
                <a:gd name="T29" fmla="*/ 750 h 1290"/>
                <a:gd name="T30" fmla="*/ 593 w 713"/>
                <a:gd name="T31" fmla="*/ 729 h 1290"/>
                <a:gd name="T32" fmla="*/ 660 w 713"/>
                <a:gd name="T33" fmla="*/ 714 h 1290"/>
                <a:gd name="T34" fmla="*/ 698 w 713"/>
                <a:gd name="T35" fmla="*/ 727 h 1290"/>
                <a:gd name="T36" fmla="*/ 707 w 713"/>
                <a:gd name="T37" fmla="*/ 747 h 1290"/>
                <a:gd name="T38" fmla="*/ 713 w 713"/>
                <a:gd name="T39" fmla="*/ 903 h 1290"/>
                <a:gd name="T40" fmla="*/ 468 w 713"/>
                <a:gd name="T41" fmla="*/ 981 h 1290"/>
                <a:gd name="T42" fmla="*/ 428 w 713"/>
                <a:gd name="T43" fmla="*/ 991 h 1290"/>
                <a:gd name="T44" fmla="*/ 408 w 713"/>
                <a:gd name="T45" fmla="*/ 1019 h 1290"/>
                <a:gd name="T46" fmla="*/ 424 w 713"/>
                <a:gd name="T47" fmla="*/ 1049 h 1290"/>
                <a:gd name="T48" fmla="*/ 465 w 713"/>
                <a:gd name="T49" fmla="*/ 1128 h 1290"/>
                <a:gd name="T50" fmla="*/ 475 w 713"/>
                <a:gd name="T51" fmla="*/ 1175 h 1290"/>
                <a:gd name="T52" fmla="*/ 470 w 713"/>
                <a:gd name="T53" fmla="*/ 1214 h 1290"/>
                <a:gd name="T54" fmla="*/ 447 w 713"/>
                <a:gd name="T55" fmla="*/ 1252 h 1290"/>
                <a:gd name="T56" fmla="*/ 412 w 713"/>
                <a:gd name="T57" fmla="*/ 1277 h 1290"/>
                <a:gd name="T58" fmla="*/ 369 w 713"/>
                <a:gd name="T59" fmla="*/ 1288 h 1290"/>
                <a:gd name="T60" fmla="*/ 335 w 713"/>
                <a:gd name="T61" fmla="*/ 1288 h 1290"/>
                <a:gd name="T62" fmla="*/ 294 w 713"/>
                <a:gd name="T63" fmla="*/ 1274 h 1290"/>
                <a:gd name="T64" fmla="*/ 259 w 713"/>
                <a:gd name="T65" fmla="*/ 1245 h 1290"/>
                <a:gd name="T66" fmla="*/ 239 w 713"/>
                <a:gd name="T67" fmla="*/ 1202 h 1290"/>
                <a:gd name="T68" fmla="*/ 236 w 713"/>
                <a:gd name="T69" fmla="*/ 1161 h 1290"/>
                <a:gd name="T70" fmla="*/ 252 w 713"/>
                <a:gd name="T71" fmla="*/ 1103 h 1290"/>
                <a:gd name="T72" fmla="*/ 288 w 713"/>
                <a:gd name="T73" fmla="*/ 1024 h 1290"/>
                <a:gd name="T74" fmla="*/ 288 w 713"/>
                <a:gd name="T75" fmla="*/ 1012 h 1290"/>
                <a:gd name="T76" fmla="*/ 257 w 713"/>
                <a:gd name="T77" fmla="*/ 998 h 1290"/>
                <a:gd name="T78" fmla="*/ 127 w 713"/>
                <a:gd name="T79" fmla="*/ 988 h 1290"/>
                <a:gd name="T80" fmla="*/ 0 w 713"/>
                <a:gd name="T81" fmla="*/ 271 h 1290"/>
                <a:gd name="T82" fmla="*/ 221 w 713"/>
                <a:gd name="T83" fmla="*/ 271 h 1290"/>
                <a:gd name="T84" fmla="*/ 319 w 713"/>
                <a:gd name="T85" fmla="*/ 257 h 1290"/>
                <a:gd name="T86" fmla="*/ 344 w 713"/>
                <a:gd name="T87" fmla="*/ 239 h 1290"/>
                <a:gd name="T88" fmla="*/ 341 w 713"/>
                <a:gd name="T89" fmla="*/ 225 h 1290"/>
                <a:gd name="T90" fmla="*/ 298 w 713"/>
                <a:gd name="T91" fmla="*/ 165 h 1290"/>
                <a:gd name="T92" fmla="*/ 281 w 713"/>
                <a:gd name="T93" fmla="*/ 116 h 1290"/>
                <a:gd name="T94" fmla="*/ 280 w 713"/>
                <a:gd name="T95" fmla="*/ 74 h 1290"/>
                <a:gd name="T96" fmla="*/ 292 w 713"/>
                <a:gd name="T97" fmla="*/ 40 h 1290"/>
                <a:gd name="T98" fmla="*/ 324 w 713"/>
                <a:gd name="T99" fmla="*/ 12 h 1290"/>
                <a:gd name="T100" fmla="*/ 377 w 713"/>
                <a:gd name="T101" fmla="*/ 0 h 1290"/>
                <a:gd name="T102" fmla="*/ 447 w 713"/>
                <a:gd name="T103" fmla="*/ 15 h 1290"/>
                <a:gd name="T104" fmla="*/ 479 w 713"/>
                <a:gd name="T105" fmla="*/ 44 h 1290"/>
                <a:gd name="T106" fmla="*/ 491 w 713"/>
                <a:gd name="T107" fmla="*/ 70 h 1290"/>
                <a:gd name="T108" fmla="*/ 488 w 713"/>
                <a:gd name="T109" fmla="*/ 139 h 1290"/>
                <a:gd name="T110" fmla="*/ 463 w 713"/>
                <a:gd name="T111" fmla="*/ 206 h 1290"/>
                <a:gd name="T112" fmla="*/ 465 w 713"/>
                <a:gd name="T113" fmla="*/ 241 h 1290"/>
                <a:gd name="T114" fmla="*/ 510 w 713"/>
                <a:gd name="T115" fmla="*/ 265 h 1290"/>
                <a:gd name="T116" fmla="*/ 591 w 713"/>
                <a:gd name="T117" fmla="*/ 274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3" h="1290">
                  <a:moveTo>
                    <a:pt x="706" y="274"/>
                  </a:moveTo>
                  <a:lnTo>
                    <a:pt x="706" y="274"/>
                  </a:lnTo>
                  <a:lnTo>
                    <a:pt x="709" y="362"/>
                  </a:lnTo>
                  <a:lnTo>
                    <a:pt x="712" y="443"/>
                  </a:lnTo>
                  <a:lnTo>
                    <a:pt x="710" y="478"/>
                  </a:lnTo>
                  <a:lnTo>
                    <a:pt x="709" y="510"/>
                  </a:lnTo>
                  <a:lnTo>
                    <a:pt x="706" y="536"/>
                  </a:lnTo>
                  <a:lnTo>
                    <a:pt x="702" y="557"/>
                  </a:lnTo>
                  <a:lnTo>
                    <a:pt x="702" y="557"/>
                  </a:lnTo>
                  <a:lnTo>
                    <a:pt x="698" y="567"/>
                  </a:lnTo>
                  <a:lnTo>
                    <a:pt x="695" y="570"/>
                  </a:lnTo>
                  <a:lnTo>
                    <a:pt x="692" y="573"/>
                  </a:lnTo>
                  <a:lnTo>
                    <a:pt x="688" y="574"/>
                  </a:lnTo>
                  <a:lnTo>
                    <a:pt x="684" y="574"/>
                  </a:lnTo>
                  <a:lnTo>
                    <a:pt x="675" y="573"/>
                  </a:lnTo>
                  <a:lnTo>
                    <a:pt x="665" y="569"/>
                  </a:lnTo>
                  <a:lnTo>
                    <a:pt x="656" y="562"/>
                  </a:lnTo>
                  <a:lnTo>
                    <a:pt x="629" y="545"/>
                  </a:lnTo>
                  <a:lnTo>
                    <a:pt x="600" y="525"/>
                  </a:lnTo>
                  <a:lnTo>
                    <a:pt x="584" y="515"/>
                  </a:lnTo>
                  <a:lnTo>
                    <a:pt x="566" y="506"/>
                  </a:lnTo>
                  <a:lnTo>
                    <a:pt x="548" y="499"/>
                  </a:lnTo>
                  <a:lnTo>
                    <a:pt x="528" y="493"/>
                  </a:lnTo>
                  <a:lnTo>
                    <a:pt x="509" y="489"/>
                  </a:lnTo>
                  <a:lnTo>
                    <a:pt x="488" y="487"/>
                  </a:lnTo>
                  <a:lnTo>
                    <a:pt x="488" y="487"/>
                  </a:lnTo>
                  <a:lnTo>
                    <a:pt x="471" y="489"/>
                  </a:lnTo>
                  <a:lnTo>
                    <a:pt x="456" y="492"/>
                  </a:lnTo>
                  <a:lnTo>
                    <a:pt x="440" y="496"/>
                  </a:lnTo>
                  <a:lnTo>
                    <a:pt x="428" y="501"/>
                  </a:lnTo>
                  <a:lnTo>
                    <a:pt x="417" y="508"/>
                  </a:lnTo>
                  <a:lnTo>
                    <a:pt x="405" y="515"/>
                  </a:lnTo>
                  <a:lnTo>
                    <a:pt x="397" y="524"/>
                  </a:lnTo>
                  <a:lnTo>
                    <a:pt x="389" y="534"/>
                  </a:lnTo>
                  <a:lnTo>
                    <a:pt x="382" y="543"/>
                  </a:lnTo>
                  <a:lnTo>
                    <a:pt x="376" y="555"/>
                  </a:lnTo>
                  <a:lnTo>
                    <a:pt x="372" y="566"/>
                  </a:lnTo>
                  <a:lnTo>
                    <a:pt x="369" y="577"/>
                  </a:lnTo>
                  <a:lnTo>
                    <a:pt x="366" y="590"/>
                  </a:lnTo>
                  <a:lnTo>
                    <a:pt x="365" y="601"/>
                  </a:lnTo>
                  <a:lnTo>
                    <a:pt x="365" y="613"/>
                  </a:lnTo>
                  <a:lnTo>
                    <a:pt x="366" y="626"/>
                  </a:lnTo>
                  <a:lnTo>
                    <a:pt x="366" y="626"/>
                  </a:lnTo>
                  <a:lnTo>
                    <a:pt x="369" y="638"/>
                  </a:lnTo>
                  <a:lnTo>
                    <a:pt x="372" y="651"/>
                  </a:lnTo>
                  <a:lnTo>
                    <a:pt x="376" y="662"/>
                  </a:lnTo>
                  <a:lnTo>
                    <a:pt x="382" y="675"/>
                  </a:lnTo>
                  <a:lnTo>
                    <a:pt x="387" y="686"/>
                  </a:lnTo>
                  <a:lnTo>
                    <a:pt x="394" y="696"/>
                  </a:lnTo>
                  <a:lnTo>
                    <a:pt x="401" y="707"/>
                  </a:lnTo>
                  <a:lnTo>
                    <a:pt x="411" y="715"/>
                  </a:lnTo>
                  <a:lnTo>
                    <a:pt x="419" y="724"/>
                  </a:lnTo>
                  <a:lnTo>
                    <a:pt x="431" y="731"/>
                  </a:lnTo>
                  <a:lnTo>
                    <a:pt x="442" y="738"/>
                  </a:lnTo>
                  <a:lnTo>
                    <a:pt x="453" y="743"/>
                  </a:lnTo>
                  <a:lnTo>
                    <a:pt x="465" y="746"/>
                  </a:lnTo>
                  <a:lnTo>
                    <a:pt x="479" y="749"/>
                  </a:lnTo>
                  <a:lnTo>
                    <a:pt x="493" y="750"/>
                  </a:lnTo>
                  <a:lnTo>
                    <a:pt x="507" y="750"/>
                  </a:lnTo>
                  <a:lnTo>
                    <a:pt x="507" y="750"/>
                  </a:lnTo>
                  <a:lnTo>
                    <a:pt x="521" y="747"/>
                  </a:lnTo>
                  <a:lnTo>
                    <a:pt x="535" y="745"/>
                  </a:lnTo>
                  <a:lnTo>
                    <a:pt x="563" y="738"/>
                  </a:lnTo>
                  <a:lnTo>
                    <a:pt x="593" y="729"/>
                  </a:lnTo>
                  <a:lnTo>
                    <a:pt x="621" y="721"/>
                  </a:lnTo>
                  <a:lnTo>
                    <a:pt x="635" y="718"/>
                  </a:lnTo>
                  <a:lnTo>
                    <a:pt x="647" y="715"/>
                  </a:lnTo>
                  <a:lnTo>
                    <a:pt x="660" y="714"/>
                  </a:lnTo>
                  <a:lnTo>
                    <a:pt x="671" y="715"/>
                  </a:lnTo>
                  <a:lnTo>
                    <a:pt x="681" y="717"/>
                  </a:lnTo>
                  <a:lnTo>
                    <a:pt x="689" y="721"/>
                  </a:lnTo>
                  <a:lnTo>
                    <a:pt x="698" y="727"/>
                  </a:lnTo>
                  <a:lnTo>
                    <a:pt x="703" y="735"/>
                  </a:lnTo>
                  <a:lnTo>
                    <a:pt x="703" y="735"/>
                  </a:lnTo>
                  <a:lnTo>
                    <a:pt x="706" y="740"/>
                  </a:lnTo>
                  <a:lnTo>
                    <a:pt x="707" y="747"/>
                  </a:lnTo>
                  <a:lnTo>
                    <a:pt x="710" y="768"/>
                  </a:lnTo>
                  <a:lnTo>
                    <a:pt x="713" y="795"/>
                  </a:lnTo>
                  <a:lnTo>
                    <a:pt x="713" y="827"/>
                  </a:lnTo>
                  <a:lnTo>
                    <a:pt x="713" y="903"/>
                  </a:lnTo>
                  <a:lnTo>
                    <a:pt x="713" y="985"/>
                  </a:lnTo>
                  <a:lnTo>
                    <a:pt x="713" y="985"/>
                  </a:lnTo>
                  <a:lnTo>
                    <a:pt x="565" y="982"/>
                  </a:lnTo>
                  <a:lnTo>
                    <a:pt x="468" y="981"/>
                  </a:lnTo>
                  <a:lnTo>
                    <a:pt x="468" y="981"/>
                  </a:lnTo>
                  <a:lnTo>
                    <a:pt x="452" y="982"/>
                  </a:lnTo>
                  <a:lnTo>
                    <a:pt x="439" y="985"/>
                  </a:lnTo>
                  <a:lnTo>
                    <a:pt x="428" y="991"/>
                  </a:lnTo>
                  <a:lnTo>
                    <a:pt x="419" y="996"/>
                  </a:lnTo>
                  <a:lnTo>
                    <a:pt x="414" y="1003"/>
                  </a:lnTo>
                  <a:lnTo>
                    <a:pt x="410" y="1012"/>
                  </a:lnTo>
                  <a:lnTo>
                    <a:pt x="408" y="1019"/>
                  </a:lnTo>
                  <a:lnTo>
                    <a:pt x="410" y="1027"/>
                  </a:lnTo>
                  <a:lnTo>
                    <a:pt x="410" y="1027"/>
                  </a:lnTo>
                  <a:lnTo>
                    <a:pt x="415" y="1035"/>
                  </a:lnTo>
                  <a:lnTo>
                    <a:pt x="424" y="1049"/>
                  </a:lnTo>
                  <a:lnTo>
                    <a:pt x="433" y="1065"/>
                  </a:lnTo>
                  <a:lnTo>
                    <a:pt x="445" y="1084"/>
                  </a:lnTo>
                  <a:lnTo>
                    <a:pt x="456" y="1105"/>
                  </a:lnTo>
                  <a:lnTo>
                    <a:pt x="465" y="1128"/>
                  </a:lnTo>
                  <a:lnTo>
                    <a:pt x="470" y="1140"/>
                  </a:lnTo>
                  <a:lnTo>
                    <a:pt x="472" y="1151"/>
                  </a:lnTo>
                  <a:lnTo>
                    <a:pt x="474" y="1164"/>
                  </a:lnTo>
                  <a:lnTo>
                    <a:pt x="475" y="1175"/>
                  </a:lnTo>
                  <a:lnTo>
                    <a:pt x="475" y="1175"/>
                  </a:lnTo>
                  <a:lnTo>
                    <a:pt x="475" y="1189"/>
                  </a:lnTo>
                  <a:lnTo>
                    <a:pt x="472" y="1202"/>
                  </a:lnTo>
                  <a:lnTo>
                    <a:pt x="470" y="1214"/>
                  </a:lnTo>
                  <a:lnTo>
                    <a:pt x="465" y="1224"/>
                  </a:lnTo>
                  <a:lnTo>
                    <a:pt x="461" y="1235"/>
                  </a:lnTo>
                  <a:lnTo>
                    <a:pt x="454" y="1244"/>
                  </a:lnTo>
                  <a:lnTo>
                    <a:pt x="447" y="1252"/>
                  </a:lnTo>
                  <a:lnTo>
                    <a:pt x="439" y="1260"/>
                  </a:lnTo>
                  <a:lnTo>
                    <a:pt x="431" y="1267"/>
                  </a:lnTo>
                  <a:lnTo>
                    <a:pt x="422" y="1273"/>
                  </a:lnTo>
                  <a:lnTo>
                    <a:pt x="412" y="1277"/>
                  </a:lnTo>
                  <a:lnTo>
                    <a:pt x="401" y="1281"/>
                  </a:lnTo>
                  <a:lnTo>
                    <a:pt x="391" y="1286"/>
                  </a:lnTo>
                  <a:lnTo>
                    <a:pt x="380" y="1287"/>
                  </a:lnTo>
                  <a:lnTo>
                    <a:pt x="369" y="1288"/>
                  </a:lnTo>
                  <a:lnTo>
                    <a:pt x="358" y="1290"/>
                  </a:lnTo>
                  <a:lnTo>
                    <a:pt x="358" y="1290"/>
                  </a:lnTo>
                  <a:lnTo>
                    <a:pt x="347" y="1288"/>
                  </a:lnTo>
                  <a:lnTo>
                    <a:pt x="335" y="1288"/>
                  </a:lnTo>
                  <a:lnTo>
                    <a:pt x="324" y="1286"/>
                  </a:lnTo>
                  <a:lnTo>
                    <a:pt x="313" y="1283"/>
                  </a:lnTo>
                  <a:lnTo>
                    <a:pt x="303" y="1279"/>
                  </a:lnTo>
                  <a:lnTo>
                    <a:pt x="294" y="1274"/>
                  </a:lnTo>
                  <a:lnTo>
                    <a:pt x="284" y="1267"/>
                  </a:lnTo>
                  <a:lnTo>
                    <a:pt x="275" y="1262"/>
                  </a:lnTo>
                  <a:lnTo>
                    <a:pt x="267" y="1253"/>
                  </a:lnTo>
                  <a:lnTo>
                    <a:pt x="259" y="1245"/>
                  </a:lnTo>
                  <a:lnTo>
                    <a:pt x="253" y="1235"/>
                  </a:lnTo>
                  <a:lnTo>
                    <a:pt x="247" y="1226"/>
                  </a:lnTo>
                  <a:lnTo>
                    <a:pt x="242" y="1214"/>
                  </a:lnTo>
                  <a:lnTo>
                    <a:pt x="239" y="1202"/>
                  </a:lnTo>
                  <a:lnTo>
                    <a:pt x="236" y="1188"/>
                  </a:lnTo>
                  <a:lnTo>
                    <a:pt x="236" y="1174"/>
                  </a:lnTo>
                  <a:lnTo>
                    <a:pt x="236" y="1174"/>
                  </a:lnTo>
                  <a:lnTo>
                    <a:pt x="236" y="1161"/>
                  </a:lnTo>
                  <a:lnTo>
                    <a:pt x="238" y="1149"/>
                  </a:lnTo>
                  <a:lnTo>
                    <a:pt x="240" y="1136"/>
                  </a:lnTo>
                  <a:lnTo>
                    <a:pt x="243" y="1125"/>
                  </a:lnTo>
                  <a:lnTo>
                    <a:pt x="252" y="1103"/>
                  </a:lnTo>
                  <a:lnTo>
                    <a:pt x="260" y="1082"/>
                  </a:lnTo>
                  <a:lnTo>
                    <a:pt x="278" y="1047"/>
                  </a:lnTo>
                  <a:lnTo>
                    <a:pt x="285" y="1031"/>
                  </a:lnTo>
                  <a:lnTo>
                    <a:pt x="288" y="1024"/>
                  </a:lnTo>
                  <a:lnTo>
                    <a:pt x="289" y="1019"/>
                  </a:lnTo>
                  <a:lnTo>
                    <a:pt x="289" y="1019"/>
                  </a:lnTo>
                  <a:lnTo>
                    <a:pt x="289" y="1014"/>
                  </a:lnTo>
                  <a:lnTo>
                    <a:pt x="288" y="1012"/>
                  </a:lnTo>
                  <a:lnTo>
                    <a:pt x="285" y="1009"/>
                  </a:lnTo>
                  <a:lnTo>
                    <a:pt x="282" y="1006"/>
                  </a:lnTo>
                  <a:lnTo>
                    <a:pt x="271" y="1000"/>
                  </a:lnTo>
                  <a:lnTo>
                    <a:pt x="257" y="998"/>
                  </a:lnTo>
                  <a:lnTo>
                    <a:pt x="240" y="995"/>
                  </a:lnTo>
                  <a:lnTo>
                    <a:pt x="221" y="992"/>
                  </a:lnTo>
                  <a:lnTo>
                    <a:pt x="176" y="989"/>
                  </a:lnTo>
                  <a:lnTo>
                    <a:pt x="127" y="988"/>
                  </a:lnTo>
                  <a:lnTo>
                    <a:pt x="78" y="988"/>
                  </a:lnTo>
                  <a:lnTo>
                    <a:pt x="0" y="988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74" y="274"/>
                  </a:lnTo>
                  <a:lnTo>
                    <a:pt x="130" y="274"/>
                  </a:lnTo>
                  <a:lnTo>
                    <a:pt x="192" y="272"/>
                  </a:lnTo>
                  <a:lnTo>
                    <a:pt x="221" y="271"/>
                  </a:lnTo>
                  <a:lnTo>
                    <a:pt x="250" y="268"/>
                  </a:lnTo>
                  <a:lnTo>
                    <a:pt x="275" y="265"/>
                  </a:lnTo>
                  <a:lnTo>
                    <a:pt x="299" y="261"/>
                  </a:lnTo>
                  <a:lnTo>
                    <a:pt x="319" y="257"/>
                  </a:lnTo>
                  <a:lnTo>
                    <a:pt x="333" y="250"/>
                  </a:lnTo>
                  <a:lnTo>
                    <a:pt x="338" y="247"/>
                  </a:lnTo>
                  <a:lnTo>
                    <a:pt x="342" y="243"/>
                  </a:lnTo>
                  <a:lnTo>
                    <a:pt x="344" y="239"/>
                  </a:lnTo>
                  <a:lnTo>
                    <a:pt x="345" y="234"/>
                  </a:lnTo>
                  <a:lnTo>
                    <a:pt x="345" y="234"/>
                  </a:lnTo>
                  <a:lnTo>
                    <a:pt x="344" y="229"/>
                  </a:lnTo>
                  <a:lnTo>
                    <a:pt x="341" y="225"/>
                  </a:lnTo>
                  <a:lnTo>
                    <a:pt x="333" y="213"/>
                  </a:lnTo>
                  <a:lnTo>
                    <a:pt x="323" y="200"/>
                  </a:lnTo>
                  <a:lnTo>
                    <a:pt x="310" y="184"/>
                  </a:lnTo>
                  <a:lnTo>
                    <a:pt x="298" y="165"/>
                  </a:lnTo>
                  <a:lnTo>
                    <a:pt x="292" y="155"/>
                  </a:lnTo>
                  <a:lnTo>
                    <a:pt x="288" y="142"/>
                  </a:lnTo>
                  <a:lnTo>
                    <a:pt x="284" y="130"/>
                  </a:lnTo>
                  <a:lnTo>
                    <a:pt x="281" y="116"/>
                  </a:lnTo>
                  <a:lnTo>
                    <a:pt x="278" y="100"/>
                  </a:lnTo>
                  <a:lnTo>
                    <a:pt x="278" y="83"/>
                  </a:lnTo>
                  <a:lnTo>
                    <a:pt x="278" y="83"/>
                  </a:lnTo>
                  <a:lnTo>
                    <a:pt x="280" y="74"/>
                  </a:lnTo>
                  <a:lnTo>
                    <a:pt x="281" y="64"/>
                  </a:lnTo>
                  <a:lnTo>
                    <a:pt x="284" y="56"/>
                  </a:lnTo>
                  <a:lnTo>
                    <a:pt x="288" y="47"/>
                  </a:lnTo>
                  <a:lnTo>
                    <a:pt x="292" y="40"/>
                  </a:lnTo>
                  <a:lnTo>
                    <a:pt x="298" y="33"/>
                  </a:lnTo>
                  <a:lnTo>
                    <a:pt x="303" y="28"/>
                  </a:lnTo>
                  <a:lnTo>
                    <a:pt x="310" y="22"/>
                  </a:lnTo>
                  <a:lnTo>
                    <a:pt x="324" y="12"/>
                  </a:lnTo>
                  <a:lnTo>
                    <a:pt x="341" y="7"/>
                  </a:lnTo>
                  <a:lnTo>
                    <a:pt x="358" y="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96" y="0"/>
                  </a:lnTo>
                  <a:lnTo>
                    <a:pt x="414" y="2"/>
                  </a:lnTo>
                  <a:lnTo>
                    <a:pt x="432" y="8"/>
                  </a:lnTo>
                  <a:lnTo>
                    <a:pt x="447" y="15"/>
                  </a:lnTo>
                  <a:lnTo>
                    <a:pt x="463" y="26"/>
                  </a:lnTo>
                  <a:lnTo>
                    <a:pt x="468" y="32"/>
                  </a:lnTo>
                  <a:lnTo>
                    <a:pt x="474" y="37"/>
                  </a:lnTo>
                  <a:lnTo>
                    <a:pt x="479" y="44"/>
                  </a:lnTo>
                  <a:lnTo>
                    <a:pt x="484" y="53"/>
                  </a:lnTo>
                  <a:lnTo>
                    <a:pt x="488" y="60"/>
                  </a:lnTo>
                  <a:lnTo>
                    <a:pt x="491" y="70"/>
                  </a:lnTo>
                  <a:lnTo>
                    <a:pt x="491" y="70"/>
                  </a:lnTo>
                  <a:lnTo>
                    <a:pt x="493" y="88"/>
                  </a:lnTo>
                  <a:lnTo>
                    <a:pt x="493" y="106"/>
                  </a:lnTo>
                  <a:lnTo>
                    <a:pt x="492" y="123"/>
                  </a:lnTo>
                  <a:lnTo>
                    <a:pt x="488" y="139"/>
                  </a:lnTo>
                  <a:lnTo>
                    <a:pt x="484" y="155"/>
                  </a:lnTo>
                  <a:lnTo>
                    <a:pt x="478" y="169"/>
                  </a:lnTo>
                  <a:lnTo>
                    <a:pt x="467" y="195"/>
                  </a:lnTo>
                  <a:lnTo>
                    <a:pt x="463" y="206"/>
                  </a:lnTo>
                  <a:lnTo>
                    <a:pt x="461" y="218"/>
                  </a:lnTo>
                  <a:lnTo>
                    <a:pt x="460" y="227"/>
                  </a:lnTo>
                  <a:lnTo>
                    <a:pt x="463" y="237"/>
                  </a:lnTo>
                  <a:lnTo>
                    <a:pt x="465" y="241"/>
                  </a:lnTo>
                  <a:lnTo>
                    <a:pt x="468" y="246"/>
                  </a:lnTo>
                  <a:lnTo>
                    <a:pt x="478" y="253"/>
                  </a:lnTo>
                  <a:lnTo>
                    <a:pt x="492" y="260"/>
                  </a:lnTo>
                  <a:lnTo>
                    <a:pt x="510" y="265"/>
                  </a:lnTo>
                  <a:lnTo>
                    <a:pt x="510" y="265"/>
                  </a:lnTo>
                  <a:lnTo>
                    <a:pt x="526" y="269"/>
                  </a:lnTo>
                  <a:lnTo>
                    <a:pt x="545" y="271"/>
                  </a:lnTo>
                  <a:lnTo>
                    <a:pt x="591" y="274"/>
                  </a:lnTo>
                  <a:lnTo>
                    <a:pt x="646" y="275"/>
                  </a:lnTo>
                  <a:lnTo>
                    <a:pt x="706" y="274"/>
                  </a:lnTo>
                  <a:lnTo>
                    <a:pt x="706" y="274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42"/>
            <p:cNvSpPr>
              <a:spLocks/>
            </p:cNvSpPr>
            <p:nvPr/>
          </p:nvSpPr>
          <p:spPr bwMode="auto">
            <a:xfrm>
              <a:off x="5421313" y="2427288"/>
              <a:ext cx="1155700" cy="2062162"/>
            </a:xfrm>
            <a:custGeom>
              <a:avLst/>
              <a:gdLst>
                <a:gd name="T0" fmla="*/ 584 w 728"/>
                <a:gd name="T1" fmla="*/ 1019 h 1299"/>
                <a:gd name="T2" fmla="*/ 467 w 728"/>
                <a:gd name="T3" fmla="*/ 1022 h 1299"/>
                <a:gd name="T4" fmla="*/ 440 w 728"/>
                <a:gd name="T5" fmla="*/ 1038 h 1299"/>
                <a:gd name="T6" fmla="*/ 441 w 728"/>
                <a:gd name="T7" fmla="*/ 1066 h 1299"/>
                <a:gd name="T8" fmla="*/ 469 w 728"/>
                <a:gd name="T9" fmla="*/ 1158 h 1299"/>
                <a:gd name="T10" fmla="*/ 474 w 728"/>
                <a:gd name="T11" fmla="*/ 1211 h 1299"/>
                <a:gd name="T12" fmla="*/ 460 w 728"/>
                <a:gd name="T13" fmla="*/ 1251 h 1299"/>
                <a:gd name="T14" fmla="*/ 429 w 728"/>
                <a:gd name="T15" fmla="*/ 1279 h 1299"/>
                <a:gd name="T16" fmla="*/ 377 w 728"/>
                <a:gd name="T17" fmla="*/ 1298 h 1299"/>
                <a:gd name="T18" fmla="*/ 310 w 728"/>
                <a:gd name="T19" fmla="*/ 1292 h 1299"/>
                <a:gd name="T20" fmla="*/ 274 w 728"/>
                <a:gd name="T21" fmla="*/ 1272 h 1299"/>
                <a:gd name="T22" fmla="*/ 250 w 728"/>
                <a:gd name="T23" fmla="*/ 1240 h 1299"/>
                <a:gd name="T24" fmla="*/ 244 w 728"/>
                <a:gd name="T25" fmla="*/ 1194 h 1299"/>
                <a:gd name="T26" fmla="*/ 254 w 728"/>
                <a:gd name="T27" fmla="*/ 1162 h 1299"/>
                <a:gd name="T28" fmla="*/ 307 w 728"/>
                <a:gd name="T29" fmla="*/ 1080 h 1299"/>
                <a:gd name="T30" fmla="*/ 318 w 728"/>
                <a:gd name="T31" fmla="*/ 1060 h 1299"/>
                <a:gd name="T32" fmla="*/ 307 w 728"/>
                <a:gd name="T33" fmla="*/ 1029 h 1299"/>
                <a:gd name="T34" fmla="*/ 276 w 728"/>
                <a:gd name="T35" fmla="*/ 1015 h 1299"/>
                <a:gd name="T36" fmla="*/ 5 w 728"/>
                <a:gd name="T37" fmla="*/ 1019 h 1299"/>
                <a:gd name="T38" fmla="*/ 1 w 728"/>
                <a:gd name="T39" fmla="*/ 845 h 1299"/>
                <a:gd name="T40" fmla="*/ 11 w 728"/>
                <a:gd name="T41" fmla="*/ 765 h 1299"/>
                <a:gd name="T42" fmla="*/ 26 w 728"/>
                <a:gd name="T43" fmla="*/ 736 h 1299"/>
                <a:gd name="T44" fmla="*/ 61 w 728"/>
                <a:gd name="T45" fmla="*/ 724 h 1299"/>
                <a:gd name="T46" fmla="*/ 124 w 728"/>
                <a:gd name="T47" fmla="*/ 758 h 1299"/>
                <a:gd name="T48" fmla="*/ 180 w 728"/>
                <a:gd name="T49" fmla="*/ 783 h 1299"/>
                <a:gd name="T50" fmla="*/ 222 w 728"/>
                <a:gd name="T51" fmla="*/ 782 h 1299"/>
                <a:gd name="T52" fmla="*/ 274 w 728"/>
                <a:gd name="T53" fmla="*/ 761 h 1299"/>
                <a:gd name="T54" fmla="*/ 310 w 728"/>
                <a:gd name="T55" fmla="*/ 724 h 1299"/>
                <a:gd name="T56" fmla="*/ 330 w 728"/>
                <a:gd name="T57" fmla="*/ 680 h 1299"/>
                <a:gd name="T58" fmla="*/ 332 w 728"/>
                <a:gd name="T59" fmla="*/ 643 h 1299"/>
                <a:gd name="T60" fmla="*/ 321 w 728"/>
                <a:gd name="T61" fmla="*/ 596 h 1299"/>
                <a:gd name="T62" fmla="*/ 292 w 728"/>
                <a:gd name="T63" fmla="*/ 557 h 1299"/>
                <a:gd name="T64" fmla="*/ 243 w 728"/>
                <a:gd name="T65" fmla="*/ 530 h 1299"/>
                <a:gd name="T66" fmla="*/ 193 w 728"/>
                <a:gd name="T67" fmla="*/ 523 h 1299"/>
                <a:gd name="T68" fmla="*/ 142 w 728"/>
                <a:gd name="T69" fmla="*/ 537 h 1299"/>
                <a:gd name="T70" fmla="*/ 81 w 728"/>
                <a:gd name="T71" fmla="*/ 575 h 1299"/>
                <a:gd name="T72" fmla="*/ 43 w 728"/>
                <a:gd name="T73" fmla="*/ 573 h 1299"/>
                <a:gd name="T74" fmla="*/ 22 w 728"/>
                <a:gd name="T75" fmla="*/ 551 h 1299"/>
                <a:gd name="T76" fmla="*/ 12 w 728"/>
                <a:gd name="T77" fmla="*/ 466 h 1299"/>
                <a:gd name="T78" fmla="*/ 162 w 728"/>
                <a:gd name="T79" fmla="*/ 309 h 1299"/>
                <a:gd name="T80" fmla="*/ 289 w 728"/>
                <a:gd name="T81" fmla="*/ 308 h 1299"/>
                <a:gd name="T82" fmla="*/ 316 w 728"/>
                <a:gd name="T83" fmla="*/ 281 h 1299"/>
                <a:gd name="T84" fmla="*/ 316 w 728"/>
                <a:gd name="T85" fmla="*/ 258 h 1299"/>
                <a:gd name="T86" fmla="*/ 265 w 728"/>
                <a:gd name="T87" fmla="*/ 165 h 1299"/>
                <a:gd name="T88" fmla="*/ 253 w 728"/>
                <a:gd name="T89" fmla="*/ 121 h 1299"/>
                <a:gd name="T90" fmla="*/ 260 w 728"/>
                <a:gd name="T91" fmla="*/ 74 h 1299"/>
                <a:gd name="T92" fmla="*/ 285 w 728"/>
                <a:gd name="T93" fmla="*/ 38 h 1299"/>
                <a:gd name="T94" fmla="*/ 323 w 728"/>
                <a:gd name="T95" fmla="*/ 13 h 1299"/>
                <a:gd name="T96" fmla="*/ 367 w 728"/>
                <a:gd name="T97" fmla="*/ 2 h 1299"/>
                <a:gd name="T98" fmla="*/ 401 w 728"/>
                <a:gd name="T99" fmla="*/ 2 h 1299"/>
                <a:gd name="T100" fmla="*/ 444 w 728"/>
                <a:gd name="T101" fmla="*/ 17 h 1299"/>
                <a:gd name="T102" fmla="*/ 476 w 728"/>
                <a:gd name="T103" fmla="*/ 49 h 1299"/>
                <a:gd name="T104" fmla="*/ 495 w 728"/>
                <a:gd name="T105" fmla="*/ 100 h 1299"/>
                <a:gd name="T106" fmla="*/ 495 w 728"/>
                <a:gd name="T107" fmla="*/ 144 h 1299"/>
                <a:gd name="T108" fmla="*/ 481 w 728"/>
                <a:gd name="T109" fmla="*/ 189 h 1299"/>
                <a:gd name="T110" fmla="*/ 447 w 728"/>
                <a:gd name="T111" fmla="*/ 248 h 1299"/>
                <a:gd name="T112" fmla="*/ 439 w 728"/>
                <a:gd name="T113" fmla="*/ 274 h 1299"/>
                <a:gd name="T114" fmla="*/ 446 w 728"/>
                <a:gd name="T115" fmla="*/ 288 h 1299"/>
                <a:gd name="T116" fmla="*/ 506 w 728"/>
                <a:gd name="T117" fmla="*/ 304 h 1299"/>
                <a:gd name="T118" fmla="*/ 693 w 728"/>
                <a:gd name="T119" fmla="*/ 30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8" h="1299">
                  <a:moveTo>
                    <a:pt x="728" y="304"/>
                  </a:moveTo>
                  <a:lnTo>
                    <a:pt x="728" y="1021"/>
                  </a:lnTo>
                  <a:lnTo>
                    <a:pt x="728" y="1021"/>
                  </a:lnTo>
                  <a:lnTo>
                    <a:pt x="584" y="1019"/>
                  </a:lnTo>
                  <a:lnTo>
                    <a:pt x="532" y="1019"/>
                  </a:lnTo>
                  <a:lnTo>
                    <a:pt x="495" y="1019"/>
                  </a:lnTo>
                  <a:lnTo>
                    <a:pt x="479" y="1021"/>
                  </a:lnTo>
                  <a:lnTo>
                    <a:pt x="467" y="1022"/>
                  </a:lnTo>
                  <a:lnTo>
                    <a:pt x="457" y="1025"/>
                  </a:lnTo>
                  <a:lnTo>
                    <a:pt x="448" y="1028"/>
                  </a:lnTo>
                  <a:lnTo>
                    <a:pt x="444" y="1032"/>
                  </a:lnTo>
                  <a:lnTo>
                    <a:pt x="440" y="1038"/>
                  </a:lnTo>
                  <a:lnTo>
                    <a:pt x="439" y="1045"/>
                  </a:lnTo>
                  <a:lnTo>
                    <a:pt x="440" y="1052"/>
                  </a:lnTo>
                  <a:lnTo>
                    <a:pt x="440" y="1052"/>
                  </a:lnTo>
                  <a:lnTo>
                    <a:pt x="441" y="1066"/>
                  </a:lnTo>
                  <a:lnTo>
                    <a:pt x="447" y="1081"/>
                  </a:lnTo>
                  <a:lnTo>
                    <a:pt x="458" y="1117"/>
                  </a:lnTo>
                  <a:lnTo>
                    <a:pt x="464" y="1138"/>
                  </a:lnTo>
                  <a:lnTo>
                    <a:pt x="469" y="1158"/>
                  </a:lnTo>
                  <a:lnTo>
                    <a:pt x="472" y="1179"/>
                  </a:lnTo>
                  <a:lnTo>
                    <a:pt x="474" y="1198"/>
                  </a:lnTo>
                  <a:lnTo>
                    <a:pt x="474" y="1198"/>
                  </a:lnTo>
                  <a:lnTo>
                    <a:pt x="474" y="1211"/>
                  </a:lnTo>
                  <a:lnTo>
                    <a:pt x="472" y="1222"/>
                  </a:lnTo>
                  <a:lnTo>
                    <a:pt x="469" y="1232"/>
                  </a:lnTo>
                  <a:lnTo>
                    <a:pt x="465" y="1242"/>
                  </a:lnTo>
                  <a:lnTo>
                    <a:pt x="460" y="1251"/>
                  </a:lnTo>
                  <a:lnTo>
                    <a:pt x="453" y="1260"/>
                  </a:lnTo>
                  <a:lnTo>
                    <a:pt x="446" y="1267"/>
                  </a:lnTo>
                  <a:lnTo>
                    <a:pt x="437" y="1274"/>
                  </a:lnTo>
                  <a:lnTo>
                    <a:pt x="429" y="1279"/>
                  </a:lnTo>
                  <a:lnTo>
                    <a:pt x="419" y="1285"/>
                  </a:lnTo>
                  <a:lnTo>
                    <a:pt x="409" y="1289"/>
                  </a:lnTo>
                  <a:lnTo>
                    <a:pt x="398" y="1293"/>
                  </a:lnTo>
                  <a:lnTo>
                    <a:pt x="377" y="1298"/>
                  </a:lnTo>
                  <a:lnTo>
                    <a:pt x="355" y="1299"/>
                  </a:lnTo>
                  <a:lnTo>
                    <a:pt x="332" y="1298"/>
                  </a:lnTo>
                  <a:lnTo>
                    <a:pt x="321" y="1295"/>
                  </a:lnTo>
                  <a:lnTo>
                    <a:pt x="310" y="1292"/>
                  </a:lnTo>
                  <a:lnTo>
                    <a:pt x="300" y="1289"/>
                  </a:lnTo>
                  <a:lnTo>
                    <a:pt x="290" y="1284"/>
                  </a:lnTo>
                  <a:lnTo>
                    <a:pt x="282" y="1279"/>
                  </a:lnTo>
                  <a:lnTo>
                    <a:pt x="274" y="1272"/>
                  </a:lnTo>
                  <a:lnTo>
                    <a:pt x="267" y="1265"/>
                  </a:lnTo>
                  <a:lnTo>
                    <a:pt x="260" y="1258"/>
                  </a:lnTo>
                  <a:lnTo>
                    <a:pt x="254" y="1249"/>
                  </a:lnTo>
                  <a:lnTo>
                    <a:pt x="250" y="1240"/>
                  </a:lnTo>
                  <a:lnTo>
                    <a:pt x="247" y="1229"/>
                  </a:lnTo>
                  <a:lnTo>
                    <a:pt x="244" y="1218"/>
                  </a:lnTo>
                  <a:lnTo>
                    <a:pt x="244" y="1207"/>
                  </a:lnTo>
                  <a:lnTo>
                    <a:pt x="244" y="1194"/>
                  </a:lnTo>
                  <a:lnTo>
                    <a:pt x="244" y="1194"/>
                  </a:lnTo>
                  <a:lnTo>
                    <a:pt x="247" y="1183"/>
                  </a:lnTo>
                  <a:lnTo>
                    <a:pt x="250" y="1172"/>
                  </a:lnTo>
                  <a:lnTo>
                    <a:pt x="254" y="1162"/>
                  </a:lnTo>
                  <a:lnTo>
                    <a:pt x="260" y="1151"/>
                  </a:lnTo>
                  <a:lnTo>
                    <a:pt x="271" y="1131"/>
                  </a:lnTo>
                  <a:lnTo>
                    <a:pt x="283" y="1112"/>
                  </a:lnTo>
                  <a:lnTo>
                    <a:pt x="307" y="1080"/>
                  </a:lnTo>
                  <a:lnTo>
                    <a:pt x="316" y="1068"/>
                  </a:lnTo>
                  <a:lnTo>
                    <a:pt x="317" y="1063"/>
                  </a:lnTo>
                  <a:lnTo>
                    <a:pt x="318" y="1060"/>
                  </a:lnTo>
                  <a:lnTo>
                    <a:pt x="318" y="1060"/>
                  </a:lnTo>
                  <a:lnTo>
                    <a:pt x="318" y="1052"/>
                  </a:lnTo>
                  <a:lnTo>
                    <a:pt x="317" y="1045"/>
                  </a:lnTo>
                  <a:lnTo>
                    <a:pt x="313" y="1036"/>
                  </a:lnTo>
                  <a:lnTo>
                    <a:pt x="307" y="1029"/>
                  </a:lnTo>
                  <a:lnTo>
                    <a:pt x="307" y="1029"/>
                  </a:lnTo>
                  <a:lnTo>
                    <a:pt x="299" y="1024"/>
                  </a:lnTo>
                  <a:lnTo>
                    <a:pt x="289" y="1018"/>
                  </a:lnTo>
                  <a:lnTo>
                    <a:pt x="276" y="1015"/>
                  </a:lnTo>
                  <a:lnTo>
                    <a:pt x="261" y="1014"/>
                  </a:lnTo>
                  <a:lnTo>
                    <a:pt x="261" y="1014"/>
                  </a:lnTo>
                  <a:lnTo>
                    <a:pt x="159" y="1015"/>
                  </a:lnTo>
                  <a:lnTo>
                    <a:pt x="5" y="1019"/>
                  </a:lnTo>
                  <a:lnTo>
                    <a:pt x="5" y="1019"/>
                  </a:lnTo>
                  <a:lnTo>
                    <a:pt x="1" y="929"/>
                  </a:lnTo>
                  <a:lnTo>
                    <a:pt x="0" y="885"/>
                  </a:lnTo>
                  <a:lnTo>
                    <a:pt x="1" y="845"/>
                  </a:lnTo>
                  <a:lnTo>
                    <a:pt x="3" y="808"/>
                  </a:lnTo>
                  <a:lnTo>
                    <a:pt x="5" y="793"/>
                  </a:lnTo>
                  <a:lnTo>
                    <a:pt x="8" y="778"/>
                  </a:lnTo>
                  <a:lnTo>
                    <a:pt x="11" y="765"/>
                  </a:lnTo>
                  <a:lnTo>
                    <a:pt x="15" y="752"/>
                  </a:lnTo>
                  <a:lnTo>
                    <a:pt x="21" y="743"/>
                  </a:lnTo>
                  <a:lnTo>
                    <a:pt x="26" y="736"/>
                  </a:lnTo>
                  <a:lnTo>
                    <a:pt x="26" y="736"/>
                  </a:lnTo>
                  <a:lnTo>
                    <a:pt x="35" y="729"/>
                  </a:lnTo>
                  <a:lnTo>
                    <a:pt x="43" y="724"/>
                  </a:lnTo>
                  <a:lnTo>
                    <a:pt x="51" y="723"/>
                  </a:lnTo>
                  <a:lnTo>
                    <a:pt x="61" y="724"/>
                  </a:lnTo>
                  <a:lnTo>
                    <a:pt x="71" y="727"/>
                  </a:lnTo>
                  <a:lnTo>
                    <a:pt x="81" y="731"/>
                  </a:lnTo>
                  <a:lnTo>
                    <a:pt x="102" y="744"/>
                  </a:lnTo>
                  <a:lnTo>
                    <a:pt x="124" y="758"/>
                  </a:lnTo>
                  <a:lnTo>
                    <a:pt x="146" y="771"/>
                  </a:lnTo>
                  <a:lnTo>
                    <a:pt x="158" y="776"/>
                  </a:lnTo>
                  <a:lnTo>
                    <a:pt x="169" y="780"/>
                  </a:lnTo>
                  <a:lnTo>
                    <a:pt x="180" y="783"/>
                  </a:lnTo>
                  <a:lnTo>
                    <a:pt x="191" y="785"/>
                  </a:lnTo>
                  <a:lnTo>
                    <a:pt x="191" y="785"/>
                  </a:lnTo>
                  <a:lnTo>
                    <a:pt x="208" y="785"/>
                  </a:lnTo>
                  <a:lnTo>
                    <a:pt x="222" y="782"/>
                  </a:lnTo>
                  <a:lnTo>
                    <a:pt x="237" y="779"/>
                  </a:lnTo>
                  <a:lnTo>
                    <a:pt x="250" y="773"/>
                  </a:lnTo>
                  <a:lnTo>
                    <a:pt x="263" y="768"/>
                  </a:lnTo>
                  <a:lnTo>
                    <a:pt x="274" y="761"/>
                  </a:lnTo>
                  <a:lnTo>
                    <a:pt x="285" y="754"/>
                  </a:lnTo>
                  <a:lnTo>
                    <a:pt x="293" y="744"/>
                  </a:lnTo>
                  <a:lnTo>
                    <a:pt x="302" y="736"/>
                  </a:lnTo>
                  <a:lnTo>
                    <a:pt x="310" y="724"/>
                  </a:lnTo>
                  <a:lnTo>
                    <a:pt x="316" y="715"/>
                  </a:lnTo>
                  <a:lnTo>
                    <a:pt x="321" y="703"/>
                  </a:lnTo>
                  <a:lnTo>
                    <a:pt x="325" y="691"/>
                  </a:lnTo>
                  <a:lnTo>
                    <a:pt x="330" y="680"/>
                  </a:lnTo>
                  <a:lnTo>
                    <a:pt x="331" y="667"/>
                  </a:lnTo>
                  <a:lnTo>
                    <a:pt x="332" y="655"/>
                  </a:lnTo>
                  <a:lnTo>
                    <a:pt x="332" y="655"/>
                  </a:lnTo>
                  <a:lnTo>
                    <a:pt x="332" y="643"/>
                  </a:lnTo>
                  <a:lnTo>
                    <a:pt x="331" y="631"/>
                  </a:lnTo>
                  <a:lnTo>
                    <a:pt x="330" y="618"/>
                  </a:lnTo>
                  <a:lnTo>
                    <a:pt x="325" y="607"/>
                  </a:lnTo>
                  <a:lnTo>
                    <a:pt x="321" y="596"/>
                  </a:lnTo>
                  <a:lnTo>
                    <a:pt x="316" y="585"/>
                  </a:lnTo>
                  <a:lnTo>
                    <a:pt x="309" y="575"/>
                  </a:lnTo>
                  <a:lnTo>
                    <a:pt x="302" y="565"/>
                  </a:lnTo>
                  <a:lnTo>
                    <a:pt x="292" y="557"/>
                  </a:lnTo>
                  <a:lnTo>
                    <a:pt x="282" y="548"/>
                  </a:lnTo>
                  <a:lnTo>
                    <a:pt x="270" y="541"/>
                  </a:lnTo>
                  <a:lnTo>
                    <a:pt x="257" y="536"/>
                  </a:lnTo>
                  <a:lnTo>
                    <a:pt x="243" y="530"/>
                  </a:lnTo>
                  <a:lnTo>
                    <a:pt x="228" y="527"/>
                  </a:lnTo>
                  <a:lnTo>
                    <a:pt x="211" y="525"/>
                  </a:lnTo>
                  <a:lnTo>
                    <a:pt x="193" y="523"/>
                  </a:lnTo>
                  <a:lnTo>
                    <a:pt x="193" y="523"/>
                  </a:lnTo>
                  <a:lnTo>
                    <a:pt x="180" y="525"/>
                  </a:lnTo>
                  <a:lnTo>
                    <a:pt x="167" y="527"/>
                  </a:lnTo>
                  <a:lnTo>
                    <a:pt x="155" y="532"/>
                  </a:lnTo>
                  <a:lnTo>
                    <a:pt x="142" y="537"/>
                  </a:lnTo>
                  <a:lnTo>
                    <a:pt x="120" y="551"/>
                  </a:lnTo>
                  <a:lnTo>
                    <a:pt x="100" y="564"/>
                  </a:lnTo>
                  <a:lnTo>
                    <a:pt x="89" y="569"/>
                  </a:lnTo>
                  <a:lnTo>
                    <a:pt x="81" y="575"/>
                  </a:lnTo>
                  <a:lnTo>
                    <a:pt x="71" y="578"/>
                  </a:lnTo>
                  <a:lnTo>
                    <a:pt x="61" y="579"/>
                  </a:lnTo>
                  <a:lnTo>
                    <a:pt x="51" y="578"/>
                  </a:lnTo>
                  <a:lnTo>
                    <a:pt x="43" y="573"/>
                  </a:lnTo>
                  <a:lnTo>
                    <a:pt x="33" y="566"/>
                  </a:lnTo>
                  <a:lnTo>
                    <a:pt x="25" y="557"/>
                  </a:lnTo>
                  <a:lnTo>
                    <a:pt x="25" y="557"/>
                  </a:lnTo>
                  <a:lnTo>
                    <a:pt x="22" y="551"/>
                  </a:lnTo>
                  <a:lnTo>
                    <a:pt x="19" y="544"/>
                  </a:lnTo>
                  <a:lnTo>
                    <a:pt x="16" y="525"/>
                  </a:lnTo>
                  <a:lnTo>
                    <a:pt x="14" y="498"/>
                  </a:lnTo>
                  <a:lnTo>
                    <a:pt x="12" y="466"/>
                  </a:lnTo>
                  <a:lnTo>
                    <a:pt x="12" y="390"/>
                  </a:lnTo>
                  <a:lnTo>
                    <a:pt x="14" y="306"/>
                  </a:lnTo>
                  <a:lnTo>
                    <a:pt x="14" y="306"/>
                  </a:lnTo>
                  <a:lnTo>
                    <a:pt x="162" y="309"/>
                  </a:lnTo>
                  <a:lnTo>
                    <a:pt x="260" y="312"/>
                  </a:lnTo>
                  <a:lnTo>
                    <a:pt x="260" y="312"/>
                  </a:lnTo>
                  <a:lnTo>
                    <a:pt x="276" y="311"/>
                  </a:lnTo>
                  <a:lnTo>
                    <a:pt x="289" y="308"/>
                  </a:lnTo>
                  <a:lnTo>
                    <a:pt x="299" y="302"/>
                  </a:lnTo>
                  <a:lnTo>
                    <a:pt x="307" y="297"/>
                  </a:lnTo>
                  <a:lnTo>
                    <a:pt x="313" y="288"/>
                  </a:lnTo>
                  <a:lnTo>
                    <a:pt x="316" y="281"/>
                  </a:lnTo>
                  <a:lnTo>
                    <a:pt x="318" y="273"/>
                  </a:lnTo>
                  <a:lnTo>
                    <a:pt x="318" y="266"/>
                  </a:lnTo>
                  <a:lnTo>
                    <a:pt x="318" y="266"/>
                  </a:lnTo>
                  <a:lnTo>
                    <a:pt x="316" y="258"/>
                  </a:lnTo>
                  <a:lnTo>
                    <a:pt x="309" y="245"/>
                  </a:lnTo>
                  <a:lnTo>
                    <a:pt x="288" y="209"/>
                  </a:lnTo>
                  <a:lnTo>
                    <a:pt x="276" y="188"/>
                  </a:lnTo>
                  <a:lnTo>
                    <a:pt x="265" y="165"/>
                  </a:lnTo>
                  <a:lnTo>
                    <a:pt x="258" y="143"/>
                  </a:lnTo>
                  <a:lnTo>
                    <a:pt x="256" y="132"/>
                  </a:lnTo>
                  <a:lnTo>
                    <a:pt x="253" y="121"/>
                  </a:lnTo>
                  <a:lnTo>
                    <a:pt x="253" y="121"/>
                  </a:lnTo>
                  <a:lnTo>
                    <a:pt x="253" y="108"/>
                  </a:lnTo>
                  <a:lnTo>
                    <a:pt x="254" y="97"/>
                  </a:lnTo>
                  <a:lnTo>
                    <a:pt x="256" y="86"/>
                  </a:lnTo>
                  <a:lnTo>
                    <a:pt x="260" y="74"/>
                  </a:lnTo>
                  <a:lnTo>
                    <a:pt x="264" y="65"/>
                  </a:lnTo>
                  <a:lnTo>
                    <a:pt x="270" y="55"/>
                  </a:lnTo>
                  <a:lnTo>
                    <a:pt x="276" y="46"/>
                  </a:lnTo>
                  <a:lnTo>
                    <a:pt x="285" y="38"/>
                  </a:lnTo>
                  <a:lnTo>
                    <a:pt x="293" y="31"/>
                  </a:lnTo>
                  <a:lnTo>
                    <a:pt x="302" y="24"/>
                  </a:lnTo>
                  <a:lnTo>
                    <a:pt x="311" y="19"/>
                  </a:lnTo>
                  <a:lnTo>
                    <a:pt x="323" y="13"/>
                  </a:lnTo>
                  <a:lnTo>
                    <a:pt x="332" y="9"/>
                  </a:lnTo>
                  <a:lnTo>
                    <a:pt x="344" y="6"/>
                  </a:lnTo>
                  <a:lnTo>
                    <a:pt x="355" y="3"/>
                  </a:lnTo>
                  <a:lnTo>
                    <a:pt x="367" y="2"/>
                  </a:lnTo>
                  <a:lnTo>
                    <a:pt x="367" y="2"/>
                  </a:lnTo>
                  <a:lnTo>
                    <a:pt x="379" y="0"/>
                  </a:lnTo>
                  <a:lnTo>
                    <a:pt x="390" y="0"/>
                  </a:lnTo>
                  <a:lnTo>
                    <a:pt x="401" y="2"/>
                  </a:lnTo>
                  <a:lnTo>
                    <a:pt x="412" y="3"/>
                  </a:lnTo>
                  <a:lnTo>
                    <a:pt x="423" y="7"/>
                  </a:lnTo>
                  <a:lnTo>
                    <a:pt x="433" y="12"/>
                  </a:lnTo>
                  <a:lnTo>
                    <a:pt x="444" y="17"/>
                  </a:lnTo>
                  <a:lnTo>
                    <a:pt x="453" y="23"/>
                  </a:lnTo>
                  <a:lnTo>
                    <a:pt x="462" y="30"/>
                  </a:lnTo>
                  <a:lnTo>
                    <a:pt x="469" y="40"/>
                  </a:lnTo>
                  <a:lnTo>
                    <a:pt x="476" y="49"/>
                  </a:lnTo>
                  <a:lnTo>
                    <a:pt x="483" y="60"/>
                  </a:lnTo>
                  <a:lnTo>
                    <a:pt x="488" y="72"/>
                  </a:lnTo>
                  <a:lnTo>
                    <a:pt x="492" y="86"/>
                  </a:lnTo>
                  <a:lnTo>
                    <a:pt x="495" y="100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32"/>
                  </a:lnTo>
                  <a:lnTo>
                    <a:pt x="495" y="144"/>
                  </a:lnTo>
                  <a:lnTo>
                    <a:pt x="493" y="157"/>
                  </a:lnTo>
                  <a:lnTo>
                    <a:pt x="489" y="168"/>
                  </a:lnTo>
                  <a:lnTo>
                    <a:pt x="485" y="179"/>
                  </a:lnTo>
                  <a:lnTo>
                    <a:pt x="481" y="189"/>
                  </a:lnTo>
                  <a:lnTo>
                    <a:pt x="471" y="207"/>
                  </a:lnTo>
                  <a:lnTo>
                    <a:pt x="460" y="223"/>
                  </a:lnTo>
                  <a:lnTo>
                    <a:pt x="450" y="239"/>
                  </a:lnTo>
                  <a:lnTo>
                    <a:pt x="447" y="248"/>
                  </a:lnTo>
                  <a:lnTo>
                    <a:pt x="443" y="256"/>
                  </a:lnTo>
                  <a:lnTo>
                    <a:pt x="440" y="265"/>
                  </a:lnTo>
                  <a:lnTo>
                    <a:pt x="439" y="274"/>
                  </a:lnTo>
                  <a:lnTo>
                    <a:pt x="439" y="274"/>
                  </a:lnTo>
                  <a:lnTo>
                    <a:pt x="439" y="279"/>
                  </a:lnTo>
                  <a:lnTo>
                    <a:pt x="440" y="283"/>
                  </a:lnTo>
                  <a:lnTo>
                    <a:pt x="443" y="286"/>
                  </a:lnTo>
                  <a:lnTo>
                    <a:pt x="446" y="288"/>
                  </a:lnTo>
                  <a:lnTo>
                    <a:pt x="457" y="294"/>
                  </a:lnTo>
                  <a:lnTo>
                    <a:pt x="469" y="298"/>
                  </a:lnTo>
                  <a:lnTo>
                    <a:pt x="486" y="301"/>
                  </a:lnTo>
                  <a:lnTo>
                    <a:pt x="506" y="304"/>
                  </a:lnTo>
                  <a:lnTo>
                    <a:pt x="550" y="306"/>
                  </a:lnTo>
                  <a:lnTo>
                    <a:pt x="599" y="306"/>
                  </a:lnTo>
                  <a:lnTo>
                    <a:pt x="648" y="305"/>
                  </a:lnTo>
                  <a:lnTo>
                    <a:pt x="693" y="304"/>
                  </a:lnTo>
                  <a:lnTo>
                    <a:pt x="728" y="304"/>
                  </a:lnTo>
                  <a:lnTo>
                    <a:pt x="728" y="304"/>
                  </a:lnTo>
                  <a:close/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43"/>
            <p:cNvSpPr>
              <a:spLocks/>
            </p:cNvSpPr>
            <p:nvPr/>
          </p:nvSpPr>
          <p:spPr bwMode="auto">
            <a:xfrm>
              <a:off x="3144839" y="2401886"/>
              <a:ext cx="1157286" cy="2052638"/>
            </a:xfrm>
            <a:custGeom>
              <a:avLst/>
              <a:gdLst>
                <a:gd name="T0" fmla="*/ 0 w 729"/>
                <a:gd name="T1" fmla="*/ 880 h 1293"/>
                <a:gd name="T2" fmla="*/ 15 w 729"/>
                <a:gd name="T3" fmla="*/ 768 h 1293"/>
                <a:gd name="T4" fmla="*/ 43 w 729"/>
                <a:gd name="T5" fmla="*/ 745 h 1293"/>
                <a:gd name="T6" fmla="*/ 97 w 729"/>
                <a:gd name="T7" fmla="*/ 775 h 1293"/>
                <a:gd name="T8" fmla="*/ 155 w 729"/>
                <a:gd name="T9" fmla="*/ 799 h 1293"/>
                <a:gd name="T10" fmla="*/ 204 w 729"/>
                <a:gd name="T11" fmla="*/ 796 h 1293"/>
                <a:gd name="T12" fmla="*/ 247 w 729"/>
                <a:gd name="T13" fmla="*/ 770 h 1293"/>
                <a:gd name="T14" fmla="*/ 273 w 729"/>
                <a:gd name="T15" fmla="*/ 725 h 1293"/>
                <a:gd name="T16" fmla="*/ 276 w 729"/>
                <a:gd name="T17" fmla="*/ 641 h 1293"/>
                <a:gd name="T18" fmla="*/ 250 w 729"/>
                <a:gd name="T19" fmla="*/ 596 h 1293"/>
                <a:gd name="T20" fmla="*/ 204 w 729"/>
                <a:gd name="T21" fmla="*/ 571 h 1293"/>
                <a:gd name="T22" fmla="*/ 153 w 729"/>
                <a:gd name="T23" fmla="*/ 571 h 1293"/>
                <a:gd name="T24" fmla="*/ 64 w 729"/>
                <a:gd name="T25" fmla="*/ 610 h 1293"/>
                <a:gd name="T26" fmla="*/ 27 w 729"/>
                <a:gd name="T27" fmla="*/ 606 h 1293"/>
                <a:gd name="T28" fmla="*/ 15 w 729"/>
                <a:gd name="T29" fmla="*/ 535 h 1293"/>
                <a:gd name="T30" fmla="*/ 95 w 729"/>
                <a:gd name="T31" fmla="*/ 327 h 1293"/>
                <a:gd name="T32" fmla="*/ 237 w 729"/>
                <a:gd name="T33" fmla="*/ 320 h 1293"/>
                <a:gd name="T34" fmla="*/ 275 w 729"/>
                <a:gd name="T35" fmla="*/ 297 h 1293"/>
                <a:gd name="T36" fmla="*/ 282 w 729"/>
                <a:gd name="T37" fmla="*/ 251 h 1293"/>
                <a:gd name="T38" fmla="*/ 240 w 729"/>
                <a:gd name="T39" fmla="*/ 177 h 1293"/>
                <a:gd name="T40" fmla="*/ 232 w 729"/>
                <a:gd name="T41" fmla="*/ 121 h 1293"/>
                <a:gd name="T42" fmla="*/ 255 w 729"/>
                <a:gd name="T43" fmla="*/ 50 h 1293"/>
                <a:gd name="T44" fmla="*/ 303 w 729"/>
                <a:gd name="T45" fmla="*/ 11 h 1293"/>
                <a:gd name="T46" fmla="*/ 363 w 729"/>
                <a:gd name="T47" fmla="*/ 0 h 1293"/>
                <a:gd name="T48" fmla="*/ 410 w 729"/>
                <a:gd name="T49" fmla="*/ 11 h 1293"/>
                <a:gd name="T50" fmla="*/ 461 w 729"/>
                <a:gd name="T51" fmla="*/ 47 h 1293"/>
                <a:gd name="T52" fmla="*/ 490 w 729"/>
                <a:gd name="T53" fmla="*/ 109 h 1293"/>
                <a:gd name="T54" fmla="*/ 489 w 729"/>
                <a:gd name="T55" fmla="*/ 162 h 1293"/>
                <a:gd name="T56" fmla="*/ 440 w 729"/>
                <a:gd name="T57" fmla="*/ 251 h 1293"/>
                <a:gd name="T58" fmla="*/ 436 w 729"/>
                <a:gd name="T59" fmla="*/ 297 h 1293"/>
                <a:gd name="T60" fmla="*/ 472 w 729"/>
                <a:gd name="T61" fmla="*/ 320 h 1293"/>
                <a:gd name="T62" fmla="*/ 592 w 729"/>
                <a:gd name="T63" fmla="*/ 332 h 1293"/>
                <a:gd name="T64" fmla="*/ 728 w 729"/>
                <a:gd name="T65" fmla="*/ 485 h 1293"/>
                <a:gd name="T66" fmla="*/ 715 w 729"/>
                <a:gd name="T67" fmla="*/ 573 h 1293"/>
                <a:gd name="T68" fmla="*/ 689 w 729"/>
                <a:gd name="T69" fmla="*/ 587 h 1293"/>
                <a:gd name="T70" fmla="*/ 634 w 729"/>
                <a:gd name="T71" fmla="*/ 562 h 1293"/>
                <a:gd name="T72" fmla="*/ 556 w 729"/>
                <a:gd name="T73" fmla="*/ 549 h 1293"/>
                <a:gd name="T74" fmla="*/ 517 w 729"/>
                <a:gd name="T75" fmla="*/ 559 h 1293"/>
                <a:gd name="T76" fmla="*/ 486 w 729"/>
                <a:gd name="T77" fmla="*/ 594 h 1293"/>
                <a:gd name="T78" fmla="*/ 476 w 729"/>
                <a:gd name="T79" fmla="*/ 683 h 1293"/>
                <a:gd name="T80" fmla="*/ 511 w 729"/>
                <a:gd name="T81" fmla="*/ 753 h 1293"/>
                <a:gd name="T82" fmla="*/ 552 w 729"/>
                <a:gd name="T83" fmla="*/ 774 h 1293"/>
                <a:gd name="T84" fmla="*/ 612 w 729"/>
                <a:gd name="T85" fmla="*/ 771 h 1293"/>
                <a:gd name="T86" fmla="*/ 690 w 729"/>
                <a:gd name="T87" fmla="*/ 742 h 1293"/>
                <a:gd name="T88" fmla="*/ 712 w 729"/>
                <a:gd name="T89" fmla="*/ 752 h 1293"/>
                <a:gd name="T90" fmla="*/ 728 w 729"/>
                <a:gd name="T91" fmla="*/ 830 h 1293"/>
                <a:gd name="T92" fmla="*/ 725 w 729"/>
                <a:gd name="T93" fmla="*/ 1041 h 1293"/>
                <a:gd name="T94" fmla="*/ 489 w 729"/>
                <a:gd name="T95" fmla="*/ 1041 h 1293"/>
                <a:gd name="T96" fmla="*/ 437 w 729"/>
                <a:gd name="T97" fmla="*/ 1056 h 1293"/>
                <a:gd name="T98" fmla="*/ 436 w 729"/>
                <a:gd name="T99" fmla="*/ 1082 h 1293"/>
                <a:gd name="T100" fmla="*/ 465 w 729"/>
                <a:gd name="T101" fmla="*/ 1168 h 1293"/>
                <a:gd name="T102" fmla="*/ 464 w 729"/>
                <a:gd name="T103" fmla="*/ 1223 h 1293"/>
                <a:gd name="T104" fmla="*/ 438 w 729"/>
                <a:gd name="T105" fmla="*/ 1260 h 1293"/>
                <a:gd name="T106" fmla="*/ 353 w 729"/>
                <a:gd name="T107" fmla="*/ 1293 h 1293"/>
                <a:gd name="T108" fmla="*/ 276 w 729"/>
                <a:gd name="T109" fmla="*/ 1276 h 1293"/>
                <a:gd name="T110" fmla="*/ 247 w 729"/>
                <a:gd name="T111" fmla="*/ 1241 h 1293"/>
                <a:gd name="T112" fmla="*/ 240 w 729"/>
                <a:gd name="T113" fmla="*/ 1191 h 1293"/>
                <a:gd name="T114" fmla="*/ 258 w 729"/>
                <a:gd name="T115" fmla="*/ 1121 h 1293"/>
                <a:gd name="T116" fmla="*/ 278 w 729"/>
                <a:gd name="T117" fmla="*/ 1070 h 1293"/>
                <a:gd name="T118" fmla="*/ 260 w 729"/>
                <a:gd name="T119" fmla="*/ 1047 h 1293"/>
                <a:gd name="T120" fmla="*/ 89 w 729"/>
                <a:gd name="T121" fmla="*/ 103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9" h="1293">
                  <a:moveTo>
                    <a:pt x="1" y="1040"/>
                  </a:moveTo>
                  <a:lnTo>
                    <a:pt x="1" y="1040"/>
                  </a:lnTo>
                  <a:lnTo>
                    <a:pt x="0" y="984"/>
                  </a:lnTo>
                  <a:lnTo>
                    <a:pt x="0" y="929"/>
                  </a:lnTo>
                  <a:lnTo>
                    <a:pt x="0" y="880"/>
                  </a:lnTo>
                  <a:lnTo>
                    <a:pt x="2" y="834"/>
                  </a:lnTo>
                  <a:lnTo>
                    <a:pt x="4" y="815"/>
                  </a:lnTo>
                  <a:lnTo>
                    <a:pt x="7" y="796"/>
                  </a:lnTo>
                  <a:lnTo>
                    <a:pt x="11" y="781"/>
                  </a:lnTo>
                  <a:lnTo>
                    <a:pt x="15" y="768"/>
                  </a:lnTo>
                  <a:lnTo>
                    <a:pt x="20" y="757"/>
                  </a:lnTo>
                  <a:lnTo>
                    <a:pt x="26" y="750"/>
                  </a:lnTo>
                  <a:lnTo>
                    <a:pt x="34" y="746"/>
                  </a:lnTo>
                  <a:lnTo>
                    <a:pt x="37" y="745"/>
                  </a:lnTo>
                  <a:lnTo>
                    <a:pt x="43" y="745"/>
                  </a:lnTo>
                  <a:lnTo>
                    <a:pt x="43" y="745"/>
                  </a:lnTo>
                  <a:lnTo>
                    <a:pt x="50" y="746"/>
                  </a:lnTo>
                  <a:lnTo>
                    <a:pt x="55" y="747"/>
                  </a:lnTo>
                  <a:lnTo>
                    <a:pt x="69" y="754"/>
                  </a:lnTo>
                  <a:lnTo>
                    <a:pt x="97" y="775"/>
                  </a:lnTo>
                  <a:lnTo>
                    <a:pt x="113" y="785"/>
                  </a:lnTo>
                  <a:lnTo>
                    <a:pt x="123" y="791"/>
                  </a:lnTo>
                  <a:lnTo>
                    <a:pt x="132" y="794"/>
                  </a:lnTo>
                  <a:lnTo>
                    <a:pt x="142" y="798"/>
                  </a:lnTo>
                  <a:lnTo>
                    <a:pt x="155" y="799"/>
                  </a:lnTo>
                  <a:lnTo>
                    <a:pt x="167" y="801"/>
                  </a:lnTo>
                  <a:lnTo>
                    <a:pt x="181" y="801"/>
                  </a:lnTo>
                  <a:lnTo>
                    <a:pt x="181" y="801"/>
                  </a:lnTo>
                  <a:lnTo>
                    <a:pt x="192" y="799"/>
                  </a:lnTo>
                  <a:lnTo>
                    <a:pt x="204" y="796"/>
                  </a:lnTo>
                  <a:lnTo>
                    <a:pt x="213" y="794"/>
                  </a:lnTo>
                  <a:lnTo>
                    <a:pt x="223" y="789"/>
                  </a:lnTo>
                  <a:lnTo>
                    <a:pt x="232" y="784"/>
                  </a:lnTo>
                  <a:lnTo>
                    <a:pt x="240" y="777"/>
                  </a:lnTo>
                  <a:lnTo>
                    <a:pt x="247" y="770"/>
                  </a:lnTo>
                  <a:lnTo>
                    <a:pt x="254" y="761"/>
                  </a:lnTo>
                  <a:lnTo>
                    <a:pt x="260" y="753"/>
                  </a:lnTo>
                  <a:lnTo>
                    <a:pt x="265" y="745"/>
                  </a:lnTo>
                  <a:lnTo>
                    <a:pt x="269" y="735"/>
                  </a:lnTo>
                  <a:lnTo>
                    <a:pt x="273" y="725"/>
                  </a:lnTo>
                  <a:lnTo>
                    <a:pt x="279" y="704"/>
                  </a:lnTo>
                  <a:lnTo>
                    <a:pt x="280" y="683"/>
                  </a:lnTo>
                  <a:lnTo>
                    <a:pt x="280" y="661"/>
                  </a:lnTo>
                  <a:lnTo>
                    <a:pt x="278" y="651"/>
                  </a:lnTo>
                  <a:lnTo>
                    <a:pt x="276" y="641"/>
                  </a:lnTo>
                  <a:lnTo>
                    <a:pt x="272" y="631"/>
                  </a:lnTo>
                  <a:lnTo>
                    <a:pt x="268" y="622"/>
                  </a:lnTo>
                  <a:lnTo>
                    <a:pt x="264" y="613"/>
                  </a:lnTo>
                  <a:lnTo>
                    <a:pt x="257" y="605"/>
                  </a:lnTo>
                  <a:lnTo>
                    <a:pt x="250" y="596"/>
                  </a:lnTo>
                  <a:lnTo>
                    <a:pt x="243" y="589"/>
                  </a:lnTo>
                  <a:lnTo>
                    <a:pt x="234" y="584"/>
                  </a:lnTo>
                  <a:lnTo>
                    <a:pt x="225" y="578"/>
                  </a:lnTo>
                  <a:lnTo>
                    <a:pt x="215" y="574"/>
                  </a:lnTo>
                  <a:lnTo>
                    <a:pt x="204" y="571"/>
                  </a:lnTo>
                  <a:lnTo>
                    <a:pt x="191" y="569"/>
                  </a:lnTo>
                  <a:lnTo>
                    <a:pt x="178" y="569"/>
                  </a:lnTo>
                  <a:lnTo>
                    <a:pt x="178" y="569"/>
                  </a:lnTo>
                  <a:lnTo>
                    <a:pt x="166" y="569"/>
                  </a:lnTo>
                  <a:lnTo>
                    <a:pt x="153" y="571"/>
                  </a:lnTo>
                  <a:lnTo>
                    <a:pt x="141" y="574"/>
                  </a:lnTo>
                  <a:lnTo>
                    <a:pt x="130" y="580"/>
                  </a:lnTo>
                  <a:lnTo>
                    <a:pt x="106" y="591"/>
                  </a:lnTo>
                  <a:lnTo>
                    <a:pt x="85" y="602"/>
                  </a:lnTo>
                  <a:lnTo>
                    <a:pt x="64" y="610"/>
                  </a:lnTo>
                  <a:lnTo>
                    <a:pt x="55" y="615"/>
                  </a:lnTo>
                  <a:lnTo>
                    <a:pt x="47" y="615"/>
                  </a:lnTo>
                  <a:lnTo>
                    <a:pt x="40" y="615"/>
                  </a:lnTo>
                  <a:lnTo>
                    <a:pt x="33" y="612"/>
                  </a:lnTo>
                  <a:lnTo>
                    <a:pt x="27" y="606"/>
                  </a:lnTo>
                  <a:lnTo>
                    <a:pt x="22" y="598"/>
                  </a:lnTo>
                  <a:lnTo>
                    <a:pt x="22" y="598"/>
                  </a:lnTo>
                  <a:lnTo>
                    <a:pt x="19" y="585"/>
                  </a:lnTo>
                  <a:lnTo>
                    <a:pt x="16" y="563"/>
                  </a:lnTo>
                  <a:lnTo>
                    <a:pt x="15" y="535"/>
                  </a:lnTo>
                  <a:lnTo>
                    <a:pt x="13" y="499"/>
                  </a:lnTo>
                  <a:lnTo>
                    <a:pt x="12" y="415"/>
                  </a:lnTo>
                  <a:lnTo>
                    <a:pt x="13" y="322"/>
                  </a:lnTo>
                  <a:lnTo>
                    <a:pt x="13" y="322"/>
                  </a:lnTo>
                  <a:lnTo>
                    <a:pt x="95" y="327"/>
                  </a:lnTo>
                  <a:lnTo>
                    <a:pt x="132" y="327"/>
                  </a:lnTo>
                  <a:lnTo>
                    <a:pt x="167" y="327"/>
                  </a:lnTo>
                  <a:lnTo>
                    <a:pt x="198" y="325"/>
                  </a:lnTo>
                  <a:lnTo>
                    <a:pt x="226" y="321"/>
                  </a:lnTo>
                  <a:lnTo>
                    <a:pt x="237" y="320"/>
                  </a:lnTo>
                  <a:lnTo>
                    <a:pt x="248" y="316"/>
                  </a:lnTo>
                  <a:lnTo>
                    <a:pt x="257" y="311"/>
                  </a:lnTo>
                  <a:lnTo>
                    <a:pt x="264" y="307"/>
                  </a:lnTo>
                  <a:lnTo>
                    <a:pt x="264" y="307"/>
                  </a:lnTo>
                  <a:lnTo>
                    <a:pt x="275" y="297"/>
                  </a:lnTo>
                  <a:lnTo>
                    <a:pt x="280" y="289"/>
                  </a:lnTo>
                  <a:lnTo>
                    <a:pt x="285" y="279"/>
                  </a:lnTo>
                  <a:lnTo>
                    <a:pt x="286" y="271"/>
                  </a:lnTo>
                  <a:lnTo>
                    <a:pt x="285" y="261"/>
                  </a:lnTo>
                  <a:lnTo>
                    <a:pt x="282" y="251"/>
                  </a:lnTo>
                  <a:lnTo>
                    <a:pt x="278" y="241"/>
                  </a:lnTo>
                  <a:lnTo>
                    <a:pt x="271" y="232"/>
                  </a:lnTo>
                  <a:lnTo>
                    <a:pt x="258" y="211"/>
                  </a:lnTo>
                  <a:lnTo>
                    <a:pt x="246" y="188"/>
                  </a:lnTo>
                  <a:lnTo>
                    <a:pt x="240" y="177"/>
                  </a:lnTo>
                  <a:lnTo>
                    <a:pt x="234" y="165"/>
                  </a:lnTo>
                  <a:lnTo>
                    <a:pt x="232" y="152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1"/>
                  </a:lnTo>
                  <a:lnTo>
                    <a:pt x="234" y="104"/>
                  </a:lnTo>
                  <a:lnTo>
                    <a:pt x="237" y="89"/>
                  </a:lnTo>
                  <a:lnTo>
                    <a:pt x="243" y="75"/>
                  </a:lnTo>
                  <a:lnTo>
                    <a:pt x="248" y="61"/>
                  </a:lnTo>
                  <a:lnTo>
                    <a:pt x="255" y="50"/>
                  </a:lnTo>
                  <a:lnTo>
                    <a:pt x="264" y="40"/>
                  </a:lnTo>
                  <a:lnTo>
                    <a:pt x="272" y="30"/>
                  </a:lnTo>
                  <a:lnTo>
                    <a:pt x="282" y="22"/>
                  </a:lnTo>
                  <a:lnTo>
                    <a:pt x="292" y="16"/>
                  </a:lnTo>
                  <a:lnTo>
                    <a:pt x="303" y="11"/>
                  </a:lnTo>
                  <a:lnTo>
                    <a:pt x="314" y="5"/>
                  </a:lnTo>
                  <a:lnTo>
                    <a:pt x="327" y="2"/>
                  </a:lnTo>
                  <a:lnTo>
                    <a:pt x="338" y="0"/>
                  </a:lnTo>
                  <a:lnTo>
                    <a:pt x="350" y="0"/>
                  </a:lnTo>
                  <a:lnTo>
                    <a:pt x="363" y="0"/>
                  </a:lnTo>
                  <a:lnTo>
                    <a:pt x="363" y="0"/>
                  </a:lnTo>
                  <a:lnTo>
                    <a:pt x="374" y="0"/>
                  </a:lnTo>
                  <a:lnTo>
                    <a:pt x="387" y="2"/>
                  </a:lnTo>
                  <a:lnTo>
                    <a:pt x="399" y="5"/>
                  </a:lnTo>
                  <a:lnTo>
                    <a:pt x="410" y="11"/>
                  </a:lnTo>
                  <a:lnTo>
                    <a:pt x="422" y="15"/>
                  </a:lnTo>
                  <a:lnTo>
                    <a:pt x="433" y="22"/>
                  </a:lnTo>
                  <a:lnTo>
                    <a:pt x="443" y="29"/>
                  </a:lnTo>
                  <a:lnTo>
                    <a:pt x="452" y="37"/>
                  </a:lnTo>
                  <a:lnTo>
                    <a:pt x="461" y="47"/>
                  </a:lnTo>
                  <a:lnTo>
                    <a:pt x="469" y="58"/>
                  </a:lnTo>
                  <a:lnTo>
                    <a:pt x="476" y="69"/>
                  </a:lnTo>
                  <a:lnTo>
                    <a:pt x="482" y="82"/>
                  </a:lnTo>
                  <a:lnTo>
                    <a:pt x="486" y="95"/>
                  </a:lnTo>
                  <a:lnTo>
                    <a:pt x="490" y="109"/>
                  </a:lnTo>
                  <a:lnTo>
                    <a:pt x="492" y="124"/>
                  </a:lnTo>
                  <a:lnTo>
                    <a:pt x="492" y="141"/>
                  </a:lnTo>
                  <a:lnTo>
                    <a:pt x="492" y="141"/>
                  </a:lnTo>
                  <a:lnTo>
                    <a:pt x="492" y="151"/>
                  </a:lnTo>
                  <a:lnTo>
                    <a:pt x="489" y="162"/>
                  </a:lnTo>
                  <a:lnTo>
                    <a:pt x="483" y="174"/>
                  </a:lnTo>
                  <a:lnTo>
                    <a:pt x="478" y="186"/>
                  </a:lnTo>
                  <a:lnTo>
                    <a:pt x="465" y="208"/>
                  </a:lnTo>
                  <a:lnTo>
                    <a:pt x="451" y="230"/>
                  </a:lnTo>
                  <a:lnTo>
                    <a:pt x="440" y="251"/>
                  </a:lnTo>
                  <a:lnTo>
                    <a:pt x="434" y="261"/>
                  </a:lnTo>
                  <a:lnTo>
                    <a:pt x="431" y="271"/>
                  </a:lnTo>
                  <a:lnTo>
                    <a:pt x="431" y="281"/>
                  </a:lnTo>
                  <a:lnTo>
                    <a:pt x="433" y="289"/>
                  </a:lnTo>
                  <a:lnTo>
                    <a:pt x="436" y="297"/>
                  </a:lnTo>
                  <a:lnTo>
                    <a:pt x="443" y="304"/>
                  </a:lnTo>
                  <a:lnTo>
                    <a:pt x="443" y="304"/>
                  </a:lnTo>
                  <a:lnTo>
                    <a:pt x="451" y="311"/>
                  </a:lnTo>
                  <a:lnTo>
                    <a:pt x="461" y="316"/>
                  </a:lnTo>
                  <a:lnTo>
                    <a:pt x="472" y="320"/>
                  </a:lnTo>
                  <a:lnTo>
                    <a:pt x="485" y="324"/>
                  </a:lnTo>
                  <a:lnTo>
                    <a:pt x="500" y="327"/>
                  </a:lnTo>
                  <a:lnTo>
                    <a:pt x="517" y="328"/>
                  </a:lnTo>
                  <a:lnTo>
                    <a:pt x="552" y="331"/>
                  </a:lnTo>
                  <a:lnTo>
                    <a:pt x="592" y="332"/>
                  </a:lnTo>
                  <a:lnTo>
                    <a:pt x="636" y="331"/>
                  </a:lnTo>
                  <a:lnTo>
                    <a:pt x="726" y="327"/>
                  </a:lnTo>
                  <a:lnTo>
                    <a:pt x="726" y="327"/>
                  </a:lnTo>
                  <a:lnTo>
                    <a:pt x="728" y="409"/>
                  </a:lnTo>
                  <a:lnTo>
                    <a:pt x="728" y="485"/>
                  </a:lnTo>
                  <a:lnTo>
                    <a:pt x="726" y="517"/>
                  </a:lnTo>
                  <a:lnTo>
                    <a:pt x="725" y="542"/>
                  </a:lnTo>
                  <a:lnTo>
                    <a:pt x="721" y="562"/>
                  </a:lnTo>
                  <a:lnTo>
                    <a:pt x="718" y="569"/>
                  </a:lnTo>
                  <a:lnTo>
                    <a:pt x="715" y="573"/>
                  </a:lnTo>
                  <a:lnTo>
                    <a:pt x="715" y="573"/>
                  </a:lnTo>
                  <a:lnTo>
                    <a:pt x="708" y="580"/>
                  </a:lnTo>
                  <a:lnTo>
                    <a:pt x="701" y="584"/>
                  </a:lnTo>
                  <a:lnTo>
                    <a:pt x="696" y="587"/>
                  </a:lnTo>
                  <a:lnTo>
                    <a:pt x="689" y="587"/>
                  </a:lnTo>
                  <a:lnTo>
                    <a:pt x="683" y="587"/>
                  </a:lnTo>
                  <a:lnTo>
                    <a:pt x="676" y="584"/>
                  </a:lnTo>
                  <a:lnTo>
                    <a:pt x="662" y="577"/>
                  </a:lnTo>
                  <a:lnTo>
                    <a:pt x="644" y="567"/>
                  </a:lnTo>
                  <a:lnTo>
                    <a:pt x="634" y="562"/>
                  </a:lnTo>
                  <a:lnTo>
                    <a:pt x="622" y="557"/>
                  </a:lnTo>
                  <a:lnTo>
                    <a:pt x="608" y="553"/>
                  </a:lnTo>
                  <a:lnTo>
                    <a:pt x="592" y="550"/>
                  </a:lnTo>
                  <a:lnTo>
                    <a:pt x="575" y="549"/>
                  </a:lnTo>
                  <a:lnTo>
                    <a:pt x="556" y="549"/>
                  </a:lnTo>
                  <a:lnTo>
                    <a:pt x="556" y="549"/>
                  </a:lnTo>
                  <a:lnTo>
                    <a:pt x="545" y="550"/>
                  </a:lnTo>
                  <a:lnTo>
                    <a:pt x="535" y="552"/>
                  </a:lnTo>
                  <a:lnTo>
                    <a:pt x="525" y="555"/>
                  </a:lnTo>
                  <a:lnTo>
                    <a:pt x="517" y="559"/>
                  </a:lnTo>
                  <a:lnTo>
                    <a:pt x="510" y="564"/>
                  </a:lnTo>
                  <a:lnTo>
                    <a:pt x="503" y="571"/>
                  </a:lnTo>
                  <a:lnTo>
                    <a:pt x="496" y="577"/>
                  </a:lnTo>
                  <a:lnTo>
                    <a:pt x="490" y="585"/>
                  </a:lnTo>
                  <a:lnTo>
                    <a:pt x="486" y="594"/>
                  </a:lnTo>
                  <a:lnTo>
                    <a:pt x="482" y="602"/>
                  </a:lnTo>
                  <a:lnTo>
                    <a:pt x="476" y="622"/>
                  </a:lnTo>
                  <a:lnTo>
                    <a:pt x="473" y="641"/>
                  </a:lnTo>
                  <a:lnTo>
                    <a:pt x="473" y="662"/>
                  </a:lnTo>
                  <a:lnTo>
                    <a:pt x="476" y="683"/>
                  </a:lnTo>
                  <a:lnTo>
                    <a:pt x="480" y="703"/>
                  </a:lnTo>
                  <a:lnTo>
                    <a:pt x="489" y="722"/>
                  </a:lnTo>
                  <a:lnTo>
                    <a:pt x="499" y="739"/>
                  </a:lnTo>
                  <a:lnTo>
                    <a:pt x="504" y="746"/>
                  </a:lnTo>
                  <a:lnTo>
                    <a:pt x="511" y="753"/>
                  </a:lnTo>
                  <a:lnTo>
                    <a:pt x="518" y="760"/>
                  </a:lnTo>
                  <a:lnTo>
                    <a:pt x="527" y="764"/>
                  </a:lnTo>
                  <a:lnTo>
                    <a:pt x="533" y="770"/>
                  </a:lnTo>
                  <a:lnTo>
                    <a:pt x="543" y="773"/>
                  </a:lnTo>
                  <a:lnTo>
                    <a:pt x="552" y="774"/>
                  </a:lnTo>
                  <a:lnTo>
                    <a:pt x="561" y="775"/>
                  </a:lnTo>
                  <a:lnTo>
                    <a:pt x="561" y="775"/>
                  </a:lnTo>
                  <a:lnTo>
                    <a:pt x="580" y="775"/>
                  </a:lnTo>
                  <a:lnTo>
                    <a:pt x="596" y="774"/>
                  </a:lnTo>
                  <a:lnTo>
                    <a:pt x="612" y="771"/>
                  </a:lnTo>
                  <a:lnTo>
                    <a:pt x="626" y="768"/>
                  </a:lnTo>
                  <a:lnTo>
                    <a:pt x="650" y="760"/>
                  </a:lnTo>
                  <a:lnTo>
                    <a:pt x="669" y="752"/>
                  </a:lnTo>
                  <a:lnTo>
                    <a:pt x="684" y="745"/>
                  </a:lnTo>
                  <a:lnTo>
                    <a:pt x="690" y="742"/>
                  </a:lnTo>
                  <a:lnTo>
                    <a:pt x="696" y="740"/>
                  </a:lnTo>
                  <a:lnTo>
                    <a:pt x="701" y="740"/>
                  </a:lnTo>
                  <a:lnTo>
                    <a:pt x="705" y="743"/>
                  </a:lnTo>
                  <a:lnTo>
                    <a:pt x="710" y="746"/>
                  </a:lnTo>
                  <a:lnTo>
                    <a:pt x="712" y="752"/>
                  </a:lnTo>
                  <a:lnTo>
                    <a:pt x="712" y="752"/>
                  </a:lnTo>
                  <a:lnTo>
                    <a:pt x="717" y="760"/>
                  </a:lnTo>
                  <a:lnTo>
                    <a:pt x="721" y="771"/>
                  </a:lnTo>
                  <a:lnTo>
                    <a:pt x="725" y="798"/>
                  </a:lnTo>
                  <a:lnTo>
                    <a:pt x="728" y="830"/>
                  </a:lnTo>
                  <a:lnTo>
                    <a:pt x="729" y="866"/>
                  </a:lnTo>
                  <a:lnTo>
                    <a:pt x="729" y="907"/>
                  </a:lnTo>
                  <a:lnTo>
                    <a:pt x="729" y="950"/>
                  </a:lnTo>
                  <a:lnTo>
                    <a:pt x="725" y="1041"/>
                  </a:lnTo>
                  <a:lnTo>
                    <a:pt x="725" y="1041"/>
                  </a:lnTo>
                  <a:lnTo>
                    <a:pt x="637" y="1037"/>
                  </a:lnTo>
                  <a:lnTo>
                    <a:pt x="595" y="1035"/>
                  </a:lnTo>
                  <a:lnTo>
                    <a:pt x="556" y="1035"/>
                  </a:lnTo>
                  <a:lnTo>
                    <a:pt x="520" y="1037"/>
                  </a:lnTo>
                  <a:lnTo>
                    <a:pt x="489" y="1041"/>
                  </a:lnTo>
                  <a:lnTo>
                    <a:pt x="462" y="1045"/>
                  </a:lnTo>
                  <a:lnTo>
                    <a:pt x="451" y="1048"/>
                  </a:lnTo>
                  <a:lnTo>
                    <a:pt x="443" y="1052"/>
                  </a:lnTo>
                  <a:lnTo>
                    <a:pt x="443" y="1052"/>
                  </a:lnTo>
                  <a:lnTo>
                    <a:pt x="437" y="1056"/>
                  </a:lnTo>
                  <a:lnTo>
                    <a:pt x="434" y="1061"/>
                  </a:lnTo>
                  <a:lnTo>
                    <a:pt x="433" y="1065"/>
                  </a:lnTo>
                  <a:lnTo>
                    <a:pt x="433" y="1069"/>
                  </a:lnTo>
                  <a:lnTo>
                    <a:pt x="434" y="1075"/>
                  </a:lnTo>
                  <a:lnTo>
                    <a:pt x="436" y="1082"/>
                  </a:lnTo>
                  <a:lnTo>
                    <a:pt x="444" y="1097"/>
                  </a:lnTo>
                  <a:lnTo>
                    <a:pt x="452" y="1116"/>
                  </a:lnTo>
                  <a:lnTo>
                    <a:pt x="459" y="1140"/>
                  </a:lnTo>
                  <a:lnTo>
                    <a:pt x="464" y="1153"/>
                  </a:lnTo>
                  <a:lnTo>
                    <a:pt x="465" y="1168"/>
                  </a:lnTo>
                  <a:lnTo>
                    <a:pt x="466" y="1185"/>
                  </a:lnTo>
                  <a:lnTo>
                    <a:pt x="466" y="1203"/>
                  </a:lnTo>
                  <a:lnTo>
                    <a:pt x="466" y="1203"/>
                  </a:lnTo>
                  <a:lnTo>
                    <a:pt x="466" y="1213"/>
                  </a:lnTo>
                  <a:lnTo>
                    <a:pt x="464" y="1223"/>
                  </a:lnTo>
                  <a:lnTo>
                    <a:pt x="461" y="1231"/>
                  </a:lnTo>
                  <a:lnTo>
                    <a:pt x="457" y="1239"/>
                  </a:lnTo>
                  <a:lnTo>
                    <a:pt x="451" y="1248"/>
                  </a:lnTo>
                  <a:lnTo>
                    <a:pt x="445" y="1255"/>
                  </a:lnTo>
                  <a:lnTo>
                    <a:pt x="438" y="1260"/>
                  </a:lnTo>
                  <a:lnTo>
                    <a:pt x="430" y="1267"/>
                  </a:lnTo>
                  <a:lnTo>
                    <a:pt x="413" y="1277"/>
                  </a:lnTo>
                  <a:lnTo>
                    <a:pt x="395" y="1284"/>
                  </a:lnTo>
                  <a:lnTo>
                    <a:pt x="374" y="1290"/>
                  </a:lnTo>
                  <a:lnTo>
                    <a:pt x="353" y="1293"/>
                  </a:lnTo>
                  <a:lnTo>
                    <a:pt x="332" y="1293"/>
                  </a:lnTo>
                  <a:lnTo>
                    <a:pt x="313" y="1290"/>
                  </a:lnTo>
                  <a:lnTo>
                    <a:pt x="293" y="1284"/>
                  </a:lnTo>
                  <a:lnTo>
                    <a:pt x="285" y="1280"/>
                  </a:lnTo>
                  <a:lnTo>
                    <a:pt x="276" y="1276"/>
                  </a:lnTo>
                  <a:lnTo>
                    <a:pt x="269" y="1270"/>
                  </a:lnTo>
                  <a:lnTo>
                    <a:pt x="262" y="1263"/>
                  </a:lnTo>
                  <a:lnTo>
                    <a:pt x="255" y="1256"/>
                  </a:lnTo>
                  <a:lnTo>
                    <a:pt x="251" y="1249"/>
                  </a:lnTo>
                  <a:lnTo>
                    <a:pt x="247" y="1241"/>
                  </a:lnTo>
                  <a:lnTo>
                    <a:pt x="243" y="1231"/>
                  </a:lnTo>
                  <a:lnTo>
                    <a:pt x="241" y="1221"/>
                  </a:lnTo>
                  <a:lnTo>
                    <a:pt x="240" y="1210"/>
                  </a:lnTo>
                  <a:lnTo>
                    <a:pt x="240" y="1210"/>
                  </a:lnTo>
                  <a:lnTo>
                    <a:pt x="240" y="1191"/>
                  </a:lnTo>
                  <a:lnTo>
                    <a:pt x="243" y="1172"/>
                  </a:lnTo>
                  <a:lnTo>
                    <a:pt x="246" y="1157"/>
                  </a:lnTo>
                  <a:lnTo>
                    <a:pt x="248" y="1144"/>
                  </a:lnTo>
                  <a:lnTo>
                    <a:pt x="254" y="1132"/>
                  </a:lnTo>
                  <a:lnTo>
                    <a:pt x="258" y="1121"/>
                  </a:lnTo>
                  <a:lnTo>
                    <a:pt x="268" y="1104"/>
                  </a:lnTo>
                  <a:lnTo>
                    <a:pt x="275" y="1089"/>
                  </a:lnTo>
                  <a:lnTo>
                    <a:pt x="278" y="1083"/>
                  </a:lnTo>
                  <a:lnTo>
                    <a:pt x="279" y="1076"/>
                  </a:lnTo>
                  <a:lnTo>
                    <a:pt x="278" y="1070"/>
                  </a:lnTo>
                  <a:lnTo>
                    <a:pt x="276" y="1063"/>
                  </a:lnTo>
                  <a:lnTo>
                    <a:pt x="271" y="1058"/>
                  </a:lnTo>
                  <a:lnTo>
                    <a:pt x="264" y="1051"/>
                  </a:lnTo>
                  <a:lnTo>
                    <a:pt x="264" y="1051"/>
                  </a:lnTo>
                  <a:lnTo>
                    <a:pt x="260" y="1047"/>
                  </a:lnTo>
                  <a:lnTo>
                    <a:pt x="253" y="1045"/>
                  </a:lnTo>
                  <a:lnTo>
                    <a:pt x="232" y="1041"/>
                  </a:lnTo>
                  <a:lnTo>
                    <a:pt x="204" y="1038"/>
                  </a:lnTo>
                  <a:lnTo>
                    <a:pt x="169" y="1037"/>
                  </a:lnTo>
                  <a:lnTo>
                    <a:pt x="89" y="1038"/>
                  </a:lnTo>
                  <a:lnTo>
                    <a:pt x="1" y="1040"/>
                  </a:lnTo>
                  <a:lnTo>
                    <a:pt x="1" y="1040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44"/>
            <p:cNvSpPr>
              <a:spLocks/>
            </p:cNvSpPr>
            <p:nvPr/>
          </p:nvSpPr>
          <p:spPr bwMode="auto">
            <a:xfrm>
              <a:off x="2605088" y="4044951"/>
              <a:ext cx="2124075" cy="1160462"/>
            </a:xfrm>
            <a:custGeom>
              <a:avLst/>
              <a:gdLst>
                <a:gd name="T0" fmla="*/ 347 w 1338"/>
                <a:gd name="T1" fmla="*/ 526 h 731"/>
                <a:gd name="T2" fmla="*/ 338 w 1338"/>
                <a:gd name="T3" fmla="*/ 466 h 731"/>
                <a:gd name="T4" fmla="*/ 295 w 1338"/>
                <a:gd name="T5" fmla="*/ 445 h 731"/>
                <a:gd name="T6" fmla="*/ 198 w 1338"/>
                <a:gd name="T7" fmla="*/ 469 h 731"/>
                <a:gd name="T8" fmla="*/ 128 w 1338"/>
                <a:gd name="T9" fmla="*/ 481 h 731"/>
                <a:gd name="T10" fmla="*/ 66 w 1338"/>
                <a:gd name="T11" fmla="*/ 462 h 731"/>
                <a:gd name="T12" fmla="*/ 22 w 1338"/>
                <a:gd name="T13" fmla="*/ 417 h 731"/>
                <a:gd name="T14" fmla="*/ 1 w 1338"/>
                <a:gd name="T15" fmla="*/ 357 h 731"/>
                <a:gd name="T16" fmla="*/ 4 w 1338"/>
                <a:gd name="T17" fmla="*/ 308 h 731"/>
                <a:gd name="T18" fmla="*/ 31 w 1338"/>
                <a:gd name="T19" fmla="*/ 255 h 731"/>
                <a:gd name="T20" fmla="*/ 89 w 1338"/>
                <a:gd name="T21" fmla="*/ 223 h 731"/>
                <a:gd name="T22" fmla="*/ 163 w 1338"/>
                <a:gd name="T23" fmla="*/ 224 h 731"/>
                <a:gd name="T24" fmla="*/ 264 w 1338"/>
                <a:gd name="T25" fmla="*/ 276 h 731"/>
                <a:gd name="T26" fmla="*/ 323 w 1338"/>
                <a:gd name="T27" fmla="*/ 305 h 731"/>
                <a:gd name="T28" fmla="*/ 337 w 1338"/>
                <a:gd name="T29" fmla="*/ 288 h 731"/>
                <a:gd name="T30" fmla="*/ 344 w 1338"/>
                <a:gd name="T31" fmla="*/ 93 h 731"/>
                <a:gd name="T32" fmla="*/ 544 w 1338"/>
                <a:gd name="T33" fmla="*/ 3 h 731"/>
                <a:gd name="T34" fmla="*/ 604 w 1338"/>
                <a:gd name="T35" fmla="*/ 16 h 731"/>
                <a:gd name="T36" fmla="*/ 618 w 1338"/>
                <a:gd name="T37" fmla="*/ 48 h 731"/>
                <a:gd name="T38" fmla="*/ 588 w 1338"/>
                <a:gd name="T39" fmla="*/ 109 h 731"/>
                <a:gd name="T40" fmla="*/ 580 w 1338"/>
                <a:gd name="T41" fmla="*/ 175 h 731"/>
                <a:gd name="T42" fmla="*/ 595 w 1338"/>
                <a:gd name="T43" fmla="*/ 221 h 731"/>
                <a:gd name="T44" fmla="*/ 633 w 1338"/>
                <a:gd name="T45" fmla="*/ 249 h 731"/>
                <a:gd name="T46" fmla="*/ 735 w 1338"/>
                <a:gd name="T47" fmla="*/ 249 h 731"/>
                <a:gd name="T48" fmla="*/ 791 w 1338"/>
                <a:gd name="T49" fmla="*/ 213 h 731"/>
                <a:gd name="T50" fmla="*/ 806 w 1338"/>
                <a:gd name="T51" fmla="*/ 168 h 731"/>
                <a:gd name="T52" fmla="*/ 799 w 1338"/>
                <a:gd name="T53" fmla="*/ 105 h 731"/>
                <a:gd name="T54" fmla="*/ 773 w 1338"/>
                <a:gd name="T55" fmla="*/ 34 h 731"/>
                <a:gd name="T56" fmla="*/ 783 w 1338"/>
                <a:gd name="T57" fmla="*/ 17 h 731"/>
                <a:gd name="T58" fmla="*/ 896 w 1338"/>
                <a:gd name="T59" fmla="*/ 0 h 731"/>
                <a:gd name="T60" fmla="*/ 1061 w 1338"/>
                <a:gd name="T61" fmla="*/ 114 h 731"/>
                <a:gd name="T62" fmla="*/ 1069 w 1338"/>
                <a:gd name="T63" fmla="*/ 259 h 731"/>
                <a:gd name="T64" fmla="*/ 1094 w 1338"/>
                <a:gd name="T65" fmla="*/ 295 h 731"/>
                <a:gd name="T66" fmla="*/ 1127 w 1338"/>
                <a:gd name="T67" fmla="*/ 284 h 731"/>
                <a:gd name="T68" fmla="*/ 1199 w 1338"/>
                <a:gd name="T69" fmla="*/ 242 h 731"/>
                <a:gd name="T70" fmla="*/ 1250 w 1338"/>
                <a:gd name="T71" fmla="*/ 239 h 731"/>
                <a:gd name="T72" fmla="*/ 1297 w 1338"/>
                <a:gd name="T73" fmla="*/ 263 h 731"/>
                <a:gd name="T74" fmla="*/ 1326 w 1338"/>
                <a:gd name="T75" fmla="*/ 305 h 731"/>
                <a:gd name="T76" fmla="*/ 1336 w 1338"/>
                <a:gd name="T77" fmla="*/ 378 h 731"/>
                <a:gd name="T78" fmla="*/ 1319 w 1338"/>
                <a:gd name="T79" fmla="*/ 427 h 731"/>
                <a:gd name="T80" fmla="*/ 1282 w 1338"/>
                <a:gd name="T81" fmla="*/ 462 h 731"/>
                <a:gd name="T82" fmla="*/ 1234 w 1338"/>
                <a:gd name="T83" fmla="*/ 471 h 731"/>
                <a:gd name="T84" fmla="*/ 1163 w 1338"/>
                <a:gd name="T85" fmla="*/ 449 h 731"/>
                <a:gd name="T86" fmla="*/ 1096 w 1338"/>
                <a:gd name="T87" fmla="*/ 425 h 731"/>
                <a:gd name="T88" fmla="*/ 1078 w 1338"/>
                <a:gd name="T89" fmla="*/ 446 h 731"/>
                <a:gd name="T90" fmla="*/ 1069 w 1338"/>
                <a:gd name="T91" fmla="*/ 632 h 731"/>
                <a:gd name="T92" fmla="*/ 911 w 1338"/>
                <a:gd name="T93" fmla="*/ 731 h 731"/>
                <a:gd name="T94" fmla="*/ 799 w 1338"/>
                <a:gd name="T95" fmla="*/ 716 h 731"/>
                <a:gd name="T96" fmla="*/ 776 w 1338"/>
                <a:gd name="T97" fmla="*/ 688 h 731"/>
                <a:gd name="T98" fmla="*/ 806 w 1338"/>
                <a:gd name="T99" fmla="*/ 634 h 731"/>
                <a:gd name="T100" fmla="*/ 832 w 1338"/>
                <a:gd name="T101" fmla="*/ 576 h 731"/>
                <a:gd name="T102" fmla="*/ 829 w 1338"/>
                <a:gd name="T103" fmla="*/ 527 h 731"/>
                <a:gd name="T104" fmla="*/ 801 w 1338"/>
                <a:gd name="T105" fmla="*/ 483 h 731"/>
                <a:gd name="T106" fmla="*/ 756 w 1338"/>
                <a:gd name="T107" fmla="*/ 458 h 731"/>
                <a:gd name="T108" fmla="*/ 672 w 1338"/>
                <a:gd name="T109" fmla="*/ 455 h 731"/>
                <a:gd name="T110" fmla="*/ 627 w 1338"/>
                <a:gd name="T111" fmla="*/ 480 h 731"/>
                <a:gd name="T112" fmla="*/ 602 w 1338"/>
                <a:gd name="T113" fmla="*/ 527 h 731"/>
                <a:gd name="T114" fmla="*/ 602 w 1338"/>
                <a:gd name="T115" fmla="*/ 578 h 731"/>
                <a:gd name="T116" fmla="*/ 643 w 1338"/>
                <a:gd name="T117" fmla="*/ 666 h 731"/>
                <a:gd name="T118" fmla="*/ 639 w 1338"/>
                <a:gd name="T119" fmla="*/ 704 h 731"/>
                <a:gd name="T120" fmla="*/ 594 w 1338"/>
                <a:gd name="T121" fmla="*/ 715 h 731"/>
                <a:gd name="T122" fmla="*/ 347 w 1338"/>
                <a:gd name="T123" fmla="*/ 716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38" h="731">
                  <a:moveTo>
                    <a:pt x="347" y="716"/>
                  </a:moveTo>
                  <a:lnTo>
                    <a:pt x="347" y="716"/>
                  </a:lnTo>
                  <a:lnTo>
                    <a:pt x="348" y="634"/>
                  </a:lnTo>
                  <a:lnTo>
                    <a:pt x="348" y="558"/>
                  </a:lnTo>
                  <a:lnTo>
                    <a:pt x="347" y="526"/>
                  </a:lnTo>
                  <a:lnTo>
                    <a:pt x="345" y="499"/>
                  </a:lnTo>
                  <a:lnTo>
                    <a:pt x="342" y="478"/>
                  </a:lnTo>
                  <a:lnTo>
                    <a:pt x="341" y="471"/>
                  </a:lnTo>
                  <a:lnTo>
                    <a:pt x="338" y="466"/>
                  </a:lnTo>
                  <a:lnTo>
                    <a:pt x="338" y="466"/>
                  </a:lnTo>
                  <a:lnTo>
                    <a:pt x="333" y="458"/>
                  </a:lnTo>
                  <a:lnTo>
                    <a:pt x="324" y="452"/>
                  </a:lnTo>
                  <a:lnTo>
                    <a:pt x="316" y="448"/>
                  </a:lnTo>
                  <a:lnTo>
                    <a:pt x="306" y="446"/>
                  </a:lnTo>
                  <a:lnTo>
                    <a:pt x="295" y="445"/>
                  </a:lnTo>
                  <a:lnTo>
                    <a:pt x="282" y="446"/>
                  </a:lnTo>
                  <a:lnTo>
                    <a:pt x="270" y="449"/>
                  </a:lnTo>
                  <a:lnTo>
                    <a:pt x="256" y="452"/>
                  </a:lnTo>
                  <a:lnTo>
                    <a:pt x="228" y="460"/>
                  </a:lnTo>
                  <a:lnTo>
                    <a:pt x="198" y="469"/>
                  </a:lnTo>
                  <a:lnTo>
                    <a:pt x="170" y="476"/>
                  </a:lnTo>
                  <a:lnTo>
                    <a:pt x="156" y="478"/>
                  </a:lnTo>
                  <a:lnTo>
                    <a:pt x="142" y="481"/>
                  </a:lnTo>
                  <a:lnTo>
                    <a:pt x="142" y="481"/>
                  </a:lnTo>
                  <a:lnTo>
                    <a:pt x="128" y="481"/>
                  </a:lnTo>
                  <a:lnTo>
                    <a:pt x="114" y="480"/>
                  </a:lnTo>
                  <a:lnTo>
                    <a:pt x="100" y="477"/>
                  </a:lnTo>
                  <a:lnTo>
                    <a:pt x="88" y="474"/>
                  </a:lnTo>
                  <a:lnTo>
                    <a:pt x="77" y="469"/>
                  </a:lnTo>
                  <a:lnTo>
                    <a:pt x="66" y="462"/>
                  </a:lnTo>
                  <a:lnTo>
                    <a:pt x="54" y="455"/>
                  </a:lnTo>
                  <a:lnTo>
                    <a:pt x="46" y="446"/>
                  </a:lnTo>
                  <a:lnTo>
                    <a:pt x="36" y="438"/>
                  </a:lnTo>
                  <a:lnTo>
                    <a:pt x="29" y="427"/>
                  </a:lnTo>
                  <a:lnTo>
                    <a:pt x="22" y="417"/>
                  </a:lnTo>
                  <a:lnTo>
                    <a:pt x="17" y="406"/>
                  </a:lnTo>
                  <a:lnTo>
                    <a:pt x="11" y="393"/>
                  </a:lnTo>
                  <a:lnTo>
                    <a:pt x="7" y="382"/>
                  </a:lnTo>
                  <a:lnTo>
                    <a:pt x="4" y="369"/>
                  </a:lnTo>
                  <a:lnTo>
                    <a:pt x="1" y="357"/>
                  </a:lnTo>
                  <a:lnTo>
                    <a:pt x="1" y="357"/>
                  </a:lnTo>
                  <a:lnTo>
                    <a:pt x="0" y="344"/>
                  </a:lnTo>
                  <a:lnTo>
                    <a:pt x="0" y="332"/>
                  </a:lnTo>
                  <a:lnTo>
                    <a:pt x="1" y="321"/>
                  </a:lnTo>
                  <a:lnTo>
                    <a:pt x="4" y="308"/>
                  </a:lnTo>
                  <a:lnTo>
                    <a:pt x="7" y="297"/>
                  </a:lnTo>
                  <a:lnTo>
                    <a:pt x="11" y="286"/>
                  </a:lnTo>
                  <a:lnTo>
                    <a:pt x="17" y="274"/>
                  </a:lnTo>
                  <a:lnTo>
                    <a:pt x="24" y="265"/>
                  </a:lnTo>
                  <a:lnTo>
                    <a:pt x="31" y="255"/>
                  </a:lnTo>
                  <a:lnTo>
                    <a:pt x="40" y="246"/>
                  </a:lnTo>
                  <a:lnTo>
                    <a:pt x="50" y="239"/>
                  </a:lnTo>
                  <a:lnTo>
                    <a:pt x="63" y="232"/>
                  </a:lnTo>
                  <a:lnTo>
                    <a:pt x="75" y="227"/>
                  </a:lnTo>
                  <a:lnTo>
                    <a:pt x="89" y="223"/>
                  </a:lnTo>
                  <a:lnTo>
                    <a:pt x="106" y="220"/>
                  </a:lnTo>
                  <a:lnTo>
                    <a:pt x="123" y="218"/>
                  </a:lnTo>
                  <a:lnTo>
                    <a:pt x="123" y="218"/>
                  </a:lnTo>
                  <a:lnTo>
                    <a:pt x="144" y="220"/>
                  </a:lnTo>
                  <a:lnTo>
                    <a:pt x="163" y="224"/>
                  </a:lnTo>
                  <a:lnTo>
                    <a:pt x="183" y="230"/>
                  </a:lnTo>
                  <a:lnTo>
                    <a:pt x="201" y="237"/>
                  </a:lnTo>
                  <a:lnTo>
                    <a:pt x="218" y="246"/>
                  </a:lnTo>
                  <a:lnTo>
                    <a:pt x="235" y="256"/>
                  </a:lnTo>
                  <a:lnTo>
                    <a:pt x="264" y="276"/>
                  </a:lnTo>
                  <a:lnTo>
                    <a:pt x="289" y="293"/>
                  </a:lnTo>
                  <a:lnTo>
                    <a:pt x="300" y="300"/>
                  </a:lnTo>
                  <a:lnTo>
                    <a:pt x="310" y="304"/>
                  </a:lnTo>
                  <a:lnTo>
                    <a:pt x="319" y="305"/>
                  </a:lnTo>
                  <a:lnTo>
                    <a:pt x="323" y="305"/>
                  </a:lnTo>
                  <a:lnTo>
                    <a:pt x="326" y="304"/>
                  </a:lnTo>
                  <a:lnTo>
                    <a:pt x="330" y="301"/>
                  </a:lnTo>
                  <a:lnTo>
                    <a:pt x="333" y="298"/>
                  </a:lnTo>
                  <a:lnTo>
                    <a:pt x="337" y="288"/>
                  </a:lnTo>
                  <a:lnTo>
                    <a:pt x="337" y="288"/>
                  </a:lnTo>
                  <a:lnTo>
                    <a:pt x="341" y="267"/>
                  </a:lnTo>
                  <a:lnTo>
                    <a:pt x="344" y="241"/>
                  </a:lnTo>
                  <a:lnTo>
                    <a:pt x="345" y="209"/>
                  </a:lnTo>
                  <a:lnTo>
                    <a:pt x="345" y="174"/>
                  </a:lnTo>
                  <a:lnTo>
                    <a:pt x="344" y="93"/>
                  </a:lnTo>
                  <a:lnTo>
                    <a:pt x="341" y="5"/>
                  </a:lnTo>
                  <a:lnTo>
                    <a:pt x="341" y="5"/>
                  </a:lnTo>
                  <a:lnTo>
                    <a:pt x="429" y="3"/>
                  </a:lnTo>
                  <a:lnTo>
                    <a:pt x="509" y="2"/>
                  </a:lnTo>
                  <a:lnTo>
                    <a:pt x="544" y="3"/>
                  </a:lnTo>
                  <a:lnTo>
                    <a:pt x="572" y="6"/>
                  </a:lnTo>
                  <a:lnTo>
                    <a:pt x="593" y="10"/>
                  </a:lnTo>
                  <a:lnTo>
                    <a:pt x="600" y="12"/>
                  </a:lnTo>
                  <a:lnTo>
                    <a:pt x="604" y="16"/>
                  </a:lnTo>
                  <a:lnTo>
                    <a:pt x="604" y="16"/>
                  </a:lnTo>
                  <a:lnTo>
                    <a:pt x="611" y="23"/>
                  </a:lnTo>
                  <a:lnTo>
                    <a:pt x="616" y="28"/>
                  </a:lnTo>
                  <a:lnTo>
                    <a:pt x="618" y="35"/>
                  </a:lnTo>
                  <a:lnTo>
                    <a:pt x="619" y="41"/>
                  </a:lnTo>
                  <a:lnTo>
                    <a:pt x="618" y="48"/>
                  </a:lnTo>
                  <a:lnTo>
                    <a:pt x="615" y="54"/>
                  </a:lnTo>
                  <a:lnTo>
                    <a:pt x="608" y="69"/>
                  </a:lnTo>
                  <a:lnTo>
                    <a:pt x="598" y="86"/>
                  </a:lnTo>
                  <a:lnTo>
                    <a:pt x="594" y="97"/>
                  </a:lnTo>
                  <a:lnTo>
                    <a:pt x="588" y="109"/>
                  </a:lnTo>
                  <a:lnTo>
                    <a:pt x="586" y="122"/>
                  </a:lnTo>
                  <a:lnTo>
                    <a:pt x="583" y="137"/>
                  </a:lnTo>
                  <a:lnTo>
                    <a:pt x="580" y="156"/>
                  </a:lnTo>
                  <a:lnTo>
                    <a:pt x="580" y="175"/>
                  </a:lnTo>
                  <a:lnTo>
                    <a:pt x="580" y="175"/>
                  </a:lnTo>
                  <a:lnTo>
                    <a:pt x="581" y="186"/>
                  </a:lnTo>
                  <a:lnTo>
                    <a:pt x="583" y="196"/>
                  </a:lnTo>
                  <a:lnTo>
                    <a:pt x="587" y="206"/>
                  </a:lnTo>
                  <a:lnTo>
                    <a:pt x="591" y="214"/>
                  </a:lnTo>
                  <a:lnTo>
                    <a:pt x="595" y="221"/>
                  </a:lnTo>
                  <a:lnTo>
                    <a:pt x="602" y="228"/>
                  </a:lnTo>
                  <a:lnTo>
                    <a:pt x="609" y="235"/>
                  </a:lnTo>
                  <a:lnTo>
                    <a:pt x="616" y="241"/>
                  </a:lnTo>
                  <a:lnTo>
                    <a:pt x="625" y="245"/>
                  </a:lnTo>
                  <a:lnTo>
                    <a:pt x="633" y="249"/>
                  </a:lnTo>
                  <a:lnTo>
                    <a:pt x="653" y="255"/>
                  </a:lnTo>
                  <a:lnTo>
                    <a:pt x="672" y="258"/>
                  </a:lnTo>
                  <a:lnTo>
                    <a:pt x="693" y="258"/>
                  </a:lnTo>
                  <a:lnTo>
                    <a:pt x="714" y="255"/>
                  </a:lnTo>
                  <a:lnTo>
                    <a:pt x="735" y="249"/>
                  </a:lnTo>
                  <a:lnTo>
                    <a:pt x="753" y="242"/>
                  </a:lnTo>
                  <a:lnTo>
                    <a:pt x="770" y="232"/>
                  </a:lnTo>
                  <a:lnTo>
                    <a:pt x="778" y="225"/>
                  </a:lnTo>
                  <a:lnTo>
                    <a:pt x="785" y="220"/>
                  </a:lnTo>
                  <a:lnTo>
                    <a:pt x="791" y="213"/>
                  </a:lnTo>
                  <a:lnTo>
                    <a:pt x="797" y="204"/>
                  </a:lnTo>
                  <a:lnTo>
                    <a:pt x="801" y="196"/>
                  </a:lnTo>
                  <a:lnTo>
                    <a:pt x="804" y="188"/>
                  </a:lnTo>
                  <a:lnTo>
                    <a:pt x="806" y="178"/>
                  </a:lnTo>
                  <a:lnTo>
                    <a:pt x="806" y="168"/>
                  </a:lnTo>
                  <a:lnTo>
                    <a:pt x="806" y="168"/>
                  </a:lnTo>
                  <a:lnTo>
                    <a:pt x="806" y="150"/>
                  </a:lnTo>
                  <a:lnTo>
                    <a:pt x="805" y="133"/>
                  </a:lnTo>
                  <a:lnTo>
                    <a:pt x="804" y="118"/>
                  </a:lnTo>
                  <a:lnTo>
                    <a:pt x="799" y="105"/>
                  </a:lnTo>
                  <a:lnTo>
                    <a:pt x="792" y="81"/>
                  </a:lnTo>
                  <a:lnTo>
                    <a:pt x="784" y="62"/>
                  </a:lnTo>
                  <a:lnTo>
                    <a:pt x="776" y="47"/>
                  </a:lnTo>
                  <a:lnTo>
                    <a:pt x="774" y="40"/>
                  </a:lnTo>
                  <a:lnTo>
                    <a:pt x="773" y="34"/>
                  </a:lnTo>
                  <a:lnTo>
                    <a:pt x="773" y="30"/>
                  </a:lnTo>
                  <a:lnTo>
                    <a:pt x="774" y="26"/>
                  </a:lnTo>
                  <a:lnTo>
                    <a:pt x="777" y="21"/>
                  </a:lnTo>
                  <a:lnTo>
                    <a:pt x="783" y="17"/>
                  </a:lnTo>
                  <a:lnTo>
                    <a:pt x="783" y="17"/>
                  </a:lnTo>
                  <a:lnTo>
                    <a:pt x="791" y="13"/>
                  </a:lnTo>
                  <a:lnTo>
                    <a:pt x="802" y="10"/>
                  </a:lnTo>
                  <a:lnTo>
                    <a:pt x="829" y="6"/>
                  </a:lnTo>
                  <a:lnTo>
                    <a:pt x="860" y="2"/>
                  </a:lnTo>
                  <a:lnTo>
                    <a:pt x="896" y="0"/>
                  </a:lnTo>
                  <a:lnTo>
                    <a:pt x="935" y="0"/>
                  </a:lnTo>
                  <a:lnTo>
                    <a:pt x="977" y="2"/>
                  </a:lnTo>
                  <a:lnTo>
                    <a:pt x="1065" y="6"/>
                  </a:lnTo>
                  <a:lnTo>
                    <a:pt x="1065" y="6"/>
                  </a:lnTo>
                  <a:lnTo>
                    <a:pt x="1061" y="114"/>
                  </a:lnTo>
                  <a:lnTo>
                    <a:pt x="1061" y="163"/>
                  </a:lnTo>
                  <a:lnTo>
                    <a:pt x="1062" y="207"/>
                  </a:lnTo>
                  <a:lnTo>
                    <a:pt x="1064" y="225"/>
                  </a:lnTo>
                  <a:lnTo>
                    <a:pt x="1066" y="244"/>
                  </a:lnTo>
                  <a:lnTo>
                    <a:pt x="1069" y="259"/>
                  </a:lnTo>
                  <a:lnTo>
                    <a:pt x="1073" y="272"/>
                  </a:lnTo>
                  <a:lnTo>
                    <a:pt x="1078" y="281"/>
                  </a:lnTo>
                  <a:lnTo>
                    <a:pt x="1083" y="290"/>
                  </a:lnTo>
                  <a:lnTo>
                    <a:pt x="1090" y="294"/>
                  </a:lnTo>
                  <a:lnTo>
                    <a:pt x="1094" y="295"/>
                  </a:lnTo>
                  <a:lnTo>
                    <a:pt x="1099" y="295"/>
                  </a:lnTo>
                  <a:lnTo>
                    <a:pt x="1099" y="295"/>
                  </a:lnTo>
                  <a:lnTo>
                    <a:pt x="1106" y="294"/>
                  </a:lnTo>
                  <a:lnTo>
                    <a:pt x="1113" y="291"/>
                  </a:lnTo>
                  <a:lnTo>
                    <a:pt x="1127" y="284"/>
                  </a:lnTo>
                  <a:lnTo>
                    <a:pt x="1153" y="265"/>
                  </a:lnTo>
                  <a:lnTo>
                    <a:pt x="1170" y="253"/>
                  </a:lnTo>
                  <a:lnTo>
                    <a:pt x="1178" y="249"/>
                  </a:lnTo>
                  <a:lnTo>
                    <a:pt x="1188" y="245"/>
                  </a:lnTo>
                  <a:lnTo>
                    <a:pt x="1199" y="242"/>
                  </a:lnTo>
                  <a:lnTo>
                    <a:pt x="1212" y="239"/>
                  </a:lnTo>
                  <a:lnTo>
                    <a:pt x="1224" y="238"/>
                  </a:lnTo>
                  <a:lnTo>
                    <a:pt x="1238" y="238"/>
                  </a:lnTo>
                  <a:lnTo>
                    <a:pt x="1238" y="238"/>
                  </a:lnTo>
                  <a:lnTo>
                    <a:pt x="1250" y="239"/>
                  </a:lnTo>
                  <a:lnTo>
                    <a:pt x="1261" y="242"/>
                  </a:lnTo>
                  <a:lnTo>
                    <a:pt x="1270" y="246"/>
                  </a:lnTo>
                  <a:lnTo>
                    <a:pt x="1280" y="251"/>
                  </a:lnTo>
                  <a:lnTo>
                    <a:pt x="1289" y="256"/>
                  </a:lnTo>
                  <a:lnTo>
                    <a:pt x="1297" y="263"/>
                  </a:lnTo>
                  <a:lnTo>
                    <a:pt x="1304" y="270"/>
                  </a:lnTo>
                  <a:lnTo>
                    <a:pt x="1311" y="277"/>
                  </a:lnTo>
                  <a:lnTo>
                    <a:pt x="1317" y="286"/>
                  </a:lnTo>
                  <a:lnTo>
                    <a:pt x="1322" y="295"/>
                  </a:lnTo>
                  <a:lnTo>
                    <a:pt x="1326" y="305"/>
                  </a:lnTo>
                  <a:lnTo>
                    <a:pt x="1331" y="315"/>
                  </a:lnTo>
                  <a:lnTo>
                    <a:pt x="1335" y="336"/>
                  </a:lnTo>
                  <a:lnTo>
                    <a:pt x="1338" y="357"/>
                  </a:lnTo>
                  <a:lnTo>
                    <a:pt x="1338" y="357"/>
                  </a:lnTo>
                  <a:lnTo>
                    <a:pt x="1336" y="378"/>
                  </a:lnTo>
                  <a:lnTo>
                    <a:pt x="1335" y="389"/>
                  </a:lnTo>
                  <a:lnTo>
                    <a:pt x="1332" y="399"/>
                  </a:lnTo>
                  <a:lnTo>
                    <a:pt x="1329" y="409"/>
                  </a:lnTo>
                  <a:lnTo>
                    <a:pt x="1325" y="418"/>
                  </a:lnTo>
                  <a:lnTo>
                    <a:pt x="1319" y="427"/>
                  </a:lnTo>
                  <a:lnTo>
                    <a:pt x="1314" y="435"/>
                  </a:lnTo>
                  <a:lnTo>
                    <a:pt x="1307" y="442"/>
                  </a:lnTo>
                  <a:lnTo>
                    <a:pt x="1300" y="449"/>
                  </a:lnTo>
                  <a:lnTo>
                    <a:pt x="1291" y="456"/>
                  </a:lnTo>
                  <a:lnTo>
                    <a:pt x="1282" y="462"/>
                  </a:lnTo>
                  <a:lnTo>
                    <a:pt x="1272" y="466"/>
                  </a:lnTo>
                  <a:lnTo>
                    <a:pt x="1259" y="469"/>
                  </a:lnTo>
                  <a:lnTo>
                    <a:pt x="1248" y="470"/>
                  </a:lnTo>
                  <a:lnTo>
                    <a:pt x="1234" y="471"/>
                  </a:lnTo>
                  <a:lnTo>
                    <a:pt x="1234" y="471"/>
                  </a:lnTo>
                  <a:lnTo>
                    <a:pt x="1223" y="471"/>
                  </a:lnTo>
                  <a:lnTo>
                    <a:pt x="1210" y="469"/>
                  </a:lnTo>
                  <a:lnTo>
                    <a:pt x="1198" y="464"/>
                  </a:lnTo>
                  <a:lnTo>
                    <a:pt x="1185" y="460"/>
                  </a:lnTo>
                  <a:lnTo>
                    <a:pt x="1163" y="449"/>
                  </a:lnTo>
                  <a:lnTo>
                    <a:pt x="1140" y="438"/>
                  </a:lnTo>
                  <a:lnTo>
                    <a:pt x="1121" y="428"/>
                  </a:lnTo>
                  <a:lnTo>
                    <a:pt x="1113" y="425"/>
                  </a:lnTo>
                  <a:lnTo>
                    <a:pt x="1104" y="424"/>
                  </a:lnTo>
                  <a:lnTo>
                    <a:pt x="1096" y="425"/>
                  </a:lnTo>
                  <a:lnTo>
                    <a:pt x="1090" y="428"/>
                  </a:lnTo>
                  <a:lnTo>
                    <a:pt x="1083" y="432"/>
                  </a:lnTo>
                  <a:lnTo>
                    <a:pt x="1079" y="441"/>
                  </a:lnTo>
                  <a:lnTo>
                    <a:pt x="1079" y="441"/>
                  </a:lnTo>
                  <a:lnTo>
                    <a:pt x="1078" y="446"/>
                  </a:lnTo>
                  <a:lnTo>
                    <a:pt x="1075" y="455"/>
                  </a:lnTo>
                  <a:lnTo>
                    <a:pt x="1073" y="477"/>
                  </a:lnTo>
                  <a:lnTo>
                    <a:pt x="1071" y="508"/>
                  </a:lnTo>
                  <a:lnTo>
                    <a:pt x="1071" y="546"/>
                  </a:lnTo>
                  <a:lnTo>
                    <a:pt x="1069" y="632"/>
                  </a:lnTo>
                  <a:lnTo>
                    <a:pt x="1071" y="729"/>
                  </a:lnTo>
                  <a:lnTo>
                    <a:pt x="1071" y="729"/>
                  </a:lnTo>
                  <a:lnTo>
                    <a:pt x="1015" y="731"/>
                  </a:lnTo>
                  <a:lnTo>
                    <a:pt x="962" y="731"/>
                  </a:lnTo>
                  <a:lnTo>
                    <a:pt x="911" y="731"/>
                  </a:lnTo>
                  <a:lnTo>
                    <a:pt x="867" y="729"/>
                  </a:lnTo>
                  <a:lnTo>
                    <a:pt x="846" y="726"/>
                  </a:lnTo>
                  <a:lnTo>
                    <a:pt x="829" y="723"/>
                  </a:lnTo>
                  <a:lnTo>
                    <a:pt x="813" y="720"/>
                  </a:lnTo>
                  <a:lnTo>
                    <a:pt x="799" y="716"/>
                  </a:lnTo>
                  <a:lnTo>
                    <a:pt x="790" y="711"/>
                  </a:lnTo>
                  <a:lnTo>
                    <a:pt x="781" y="704"/>
                  </a:lnTo>
                  <a:lnTo>
                    <a:pt x="777" y="697"/>
                  </a:lnTo>
                  <a:lnTo>
                    <a:pt x="776" y="692"/>
                  </a:lnTo>
                  <a:lnTo>
                    <a:pt x="776" y="688"/>
                  </a:lnTo>
                  <a:lnTo>
                    <a:pt x="776" y="688"/>
                  </a:lnTo>
                  <a:lnTo>
                    <a:pt x="777" y="681"/>
                  </a:lnTo>
                  <a:lnTo>
                    <a:pt x="778" y="674"/>
                  </a:lnTo>
                  <a:lnTo>
                    <a:pt x="787" y="662"/>
                  </a:lnTo>
                  <a:lnTo>
                    <a:pt x="806" y="634"/>
                  </a:lnTo>
                  <a:lnTo>
                    <a:pt x="818" y="618"/>
                  </a:lnTo>
                  <a:lnTo>
                    <a:pt x="822" y="608"/>
                  </a:lnTo>
                  <a:lnTo>
                    <a:pt x="826" y="599"/>
                  </a:lnTo>
                  <a:lnTo>
                    <a:pt x="829" y="588"/>
                  </a:lnTo>
                  <a:lnTo>
                    <a:pt x="832" y="576"/>
                  </a:lnTo>
                  <a:lnTo>
                    <a:pt x="833" y="564"/>
                  </a:lnTo>
                  <a:lnTo>
                    <a:pt x="832" y="550"/>
                  </a:lnTo>
                  <a:lnTo>
                    <a:pt x="832" y="550"/>
                  </a:lnTo>
                  <a:lnTo>
                    <a:pt x="832" y="537"/>
                  </a:lnTo>
                  <a:lnTo>
                    <a:pt x="829" y="527"/>
                  </a:lnTo>
                  <a:lnTo>
                    <a:pt x="825" y="516"/>
                  </a:lnTo>
                  <a:lnTo>
                    <a:pt x="820" y="508"/>
                  </a:lnTo>
                  <a:lnTo>
                    <a:pt x="815" y="498"/>
                  </a:lnTo>
                  <a:lnTo>
                    <a:pt x="808" y="491"/>
                  </a:lnTo>
                  <a:lnTo>
                    <a:pt x="801" y="483"/>
                  </a:lnTo>
                  <a:lnTo>
                    <a:pt x="792" y="477"/>
                  </a:lnTo>
                  <a:lnTo>
                    <a:pt x="784" y="470"/>
                  </a:lnTo>
                  <a:lnTo>
                    <a:pt x="776" y="466"/>
                  </a:lnTo>
                  <a:lnTo>
                    <a:pt x="766" y="460"/>
                  </a:lnTo>
                  <a:lnTo>
                    <a:pt x="756" y="458"/>
                  </a:lnTo>
                  <a:lnTo>
                    <a:pt x="735" y="452"/>
                  </a:lnTo>
                  <a:lnTo>
                    <a:pt x="714" y="449"/>
                  </a:lnTo>
                  <a:lnTo>
                    <a:pt x="693" y="451"/>
                  </a:lnTo>
                  <a:lnTo>
                    <a:pt x="682" y="452"/>
                  </a:lnTo>
                  <a:lnTo>
                    <a:pt x="672" y="455"/>
                  </a:lnTo>
                  <a:lnTo>
                    <a:pt x="662" y="459"/>
                  </a:lnTo>
                  <a:lnTo>
                    <a:pt x="653" y="463"/>
                  </a:lnTo>
                  <a:lnTo>
                    <a:pt x="644" y="467"/>
                  </a:lnTo>
                  <a:lnTo>
                    <a:pt x="636" y="473"/>
                  </a:lnTo>
                  <a:lnTo>
                    <a:pt x="627" y="480"/>
                  </a:lnTo>
                  <a:lnTo>
                    <a:pt x="620" y="488"/>
                  </a:lnTo>
                  <a:lnTo>
                    <a:pt x="615" y="497"/>
                  </a:lnTo>
                  <a:lnTo>
                    <a:pt x="609" y="506"/>
                  </a:lnTo>
                  <a:lnTo>
                    <a:pt x="605" y="516"/>
                  </a:lnTo>
                  <a:lnTo>
                    <a:pt x="602" y="527"/>
                  </a:lnTo>
                  <a:lnTo>
                    <a:pt x="600" y="540"/>
                  </a:lnTo>
                  <a:lnTo>
                    <a:pt x="600" y="553"/>
                  </a:lnTo>
                  <a:lnTo>
                    <a:pt x="600" y="553"/>
                  </a:lnTo>
                  <a:lnTo>
                    <a:pt x="600" y="565"/>
                  </a:lnTo>
                  <a:lnTo>
                    <a:pt x="602" y="578"/>
                  </a:lnTo>
                  <a:lnTo>
                    <a:pt x="607" y="589"/>
                  </a:lnTo>
                  <a:lnTo>
                    <a:pt x="611" y="601"/>
                  </a:lnTo>
                  <a:lnTo>
                    <a:pt x="622" y="625"/>
                  </a:lnTo>
                  <a:lnTo>
                    <a:pt x="633" y="646"/>
                  </a:lnTo>
                  <a:lnTo>
                    <a:pt x="643" y="666"/>
                  </a:lnTo>
                  <a:lnTo>
                    <a:pt x="646" y="676"/>
                  </a:lnTo>
                  <a:lnTo>
                    <a:pt x="647" y="684"/>
                  </a:lnTo>
                  <a:lnTo>
                    <a:pt x="646" y="691"/>
                  </a:lnTo>
                  <a:lnTo>
                    <a:pt x="643" y="698"/>
                  </a:lnTo>
                  <a:lnTo>
                    <a:pt x="639" y="704"/>
                  </a:lnTo>
                  <a:lnTo>
                    <a:pt x="630" y="709"/>
                  </a:lnTo>
                  <a:lnTo>
                    <a:pt x="630" y="709"/>
                  </a:lnTo>
                  <a:lnTo>
                    <a:pt x="625" y="711"/>
                  </a:lnTo>
                  <a:lnTo>
                    <a:pt x="616" y="712"/>
                  </a:lnTo>
                  <a:lnTo>
                    <a:pt x="594" y="715"/>
                  </a:lnTo>
                  <a:lnTo>
                    <a:pt x="565" y="716"/>
                  </a:lnTo>
                  <a:lnTo>
                    <a:pt x="528" y="718"/>
                  </a:lnTo>
                  <a:lnTo>
                    <a:pt x="442" y="718"/>
                  </a:lnTo>
                  <a:lnTo>
                    <a:pt x="347" y="716"/>
                  </a:lnTo>
                  <a:lnTo>
                    <a:pt x="347" y="716"/>
                  </a:lnTo>
                  <a:close/>
                </a:path>
              </a:pathLst>
            </a:custGeom>
            <a:solidFill>
              <a:schemeClr val="accent4"/>
            </a:solidFill>
            <a:ln w="28575" cap="rnd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45"/>
            <p:cNvSpPr>
              <a:spLocks/>
            </p:cNvSpPr>
            <p:nvPr/>
          </p:nvSpPr>
          <p:spPr bwMode="auto">
            <a:xfrm>
              <a:off x="3895725" y="2906714"/>
              <a:ext cx="2052637" cy="1154112"/>
            </a:xfrm>
            <a:custGeom>
              <a:avLst/>
              <a:gdLst>
                <a:gd name="T0" fmla="*/ 757 w 1293"/>
                <a:gd name="T1" fmla="*/ 716 h 727"/>
                <a:gd name="T2" fmla="*/ 687 w 1293"/>
                <a:gd name="T3" fmla="*/ 703 h 727"/>
                <a:gd name="T4" fmla="*/ 681 w 1293"/>
                <a:gd name="T5" fmla="*/ 667 h 727"/>
                <a:gd name="T6" fmla="*/ 722 w 1293"/>
                <a:gd name="T7" fmla="*/ 578 h 727"/>
                <a:gd name="T8" fmla="*/ 722 w 1293"/>
                <a:gd name="T9" fmla="*/ 527 h 727"/>
                <a:gd name="T10" fmla="*/ 697 w 1293"/>
                <a:gd name="T11" fmla="*/ 481 h 727"/>
                <a:gd name="T12" fmla="*/ 652 w 1293"/>
                <a:gd name="T13" fmla="*/ 455 h 727"/>
                <a:gd name="T14" fmla="*/ 589 w 1293"/>
                <a:gd name="T15" fmla="*/ 452 h 727"/>
                <a:gd name="T16" fmla="*/ 532 w 1293"/>
                <a:gd name="T17" fmla="*/ 477 h 727"/>
                <a:gd name="T18" fmla="*/ 499 w 1293"/>
                <a:gd name="T19" fmla="*/ 518 h 727"/>
                <a:gd name="T20" fmla="*/ 492 w 1293"/>
                <a:gd name="T21" fmla="*/ 564 h 727"/>
                <a:gd name="T22" fmla="*/ 508 w 1293"/>
                <a:gd name="T23" fmla="*/ 618 h 727"/>
                <a:gd name="T24" fmla="*/ 548 w 1293"/>
                <a:gd name="T25" fmla="*/ 688 h 727"/>
                <a:gd name="T26" fmla="*/ 543 w 1293"/>
                <a:gd name="T27" fmla="*/ 703 h 727"/>
                <a:gd name="T28" fmla="*/ 477 w 1293"/>
                <a:gd name="T29" fmla="*/ 724 h 727"/>
                <a:gd name="T30" fmla="*/ 252 w 1293"/>
                <a:gd name="T31" fmla="*/ 723 h 727"/>
                <a:gd name="T32" fmla="*/ 252 w 1293"/>
                <a:gd name="T33" fmla="*/ 480 h 727"/>
                <a:gd name="T34" fmla="*/ 237 w 1293"/>
                <a:gd name="T35" fmla="*/ 428 h 727"/>
                <a:gd name="T36" fmla="*/ 211 w 1293"/>
                <a:gd name="T37" fmla="*/ 427 h 727"/>
                <a:gd name="T38" fmla="*/ 123 w 1293"/>
                <a:gd name="T39" fmla="*/ 456 h 727"/>
                <a:gd name="T40" fmla="*/ 70 w 1293"/>
                <a:gd name="T41" fmla="*/ 455 h 727"/>
                <a:gd name="T42" fmla="*/ 31 w 1293"/>
                <a:gd name="T43" fmla="*/ 428 h 727"/>
                <a:gd name="T44" fmla="*/ 0 w 1293"/>
                <a:gd name="T45" fmla="*/ 344 h 727"/>
                <a:gd name="T46" fmla="*/ 17 w 1293"/>
                <a:gd name="T47" fmla="*/ 267 h 727"/>
                <a:gd name="T48" fmla="*/ 52 w 1293"/>
                <a:gd name="T49" fmla="*/ 237 h 727"/>
                <a:gd name="T50" fmla="*/ 102 w 1293"/>
                <a:gd name="T51" fmla="*/ 231 h 727"/>
                <a:gd name="T52" fmla="*/ 171 w 1293"/>
                <a:gd name="T53" fmla="*/ 249 h 727"/>
                <a:gd name="T54" fmla="*/ 223 w 1293"/>
                <a:gd name="T55" fmla="*/ 269 h 727"/>
                <a:gd name="T56" fmla="*/ 245 w 1293"/>
                <a:gd name="T57" fmla="*/ 251 h 727"/>
                <a:gd name="T58" fmla="*/ 255 w 1293"/>
                <a:gd name="T59" fmla="*/ 91 h 727"/>
                <a:gd name="T60" fmla="*/ 457 w 1293"/>
                <a:gd name="T61" fmla="*/ 0 h 727"/>
                <a:gd name="T62" fmla="*/ 534 w 1293"/>
                <a:gd name="T63" fmla="*/ 13 h 727"/>
                <a:gd name="T64" fmla="*/ 548 w 1293"/>
                <a:gd name="T65" fmla="*/ 32 h 727"/>
                <a:gd name="T66" fmla="*/ 518 w 1293"/>
                <a:gd name="T67" fmla="*/ 87 h 727"/>
                <a:gd name="T68" fmla="*/ 492 w 1293"/>
                <a:gd name="T69" fmla="*/ 146 h 727"/>
                <a:gd name="T70" fmla="*/ 495 w 1293"/>
                <a:gd name="T71" fmla="*/ 195 h 727"/>
                <a:gd name="T72" fmla="*/ 523 w 1293"/>
                <a:gd name="T73" fmla="*/ 238 h 727"/>
                <a:gd name="T74" fmla="*/ 568 w 1293"/>
                <a:gd name="T75" fmla="*/ 264 h 727"/>
                <a:gd name="T76" fmla="*/ 652 w 1293"/>
                <a:gd name="T77" fmla="*/ 266 h 727"/>
                <a:gd name="T78" fmla="*/ 697 w 1293"/>
                <a:gd name="T79" fmla="*/ 241 h 727"/>
                <a:gd name="T80" fmla="*/ 722 w 1293"/>
                <a:gd name="T81" fmla="*/ 193 h 727"/>
                <a:gd name="T82" fmla="*/ 722 w 1293"/>
                <a:gd name="T83" fmla="*/ 144 h 727"/>
                <a:gd name="T84" fmla="*/ 681 w 1293"/>
                <a:gd name="T85" fmla="*/ 55 h 727"/>
                <a:gd name="T86" fmla="*/ 685 w 1293"/>
                <a:gd name="T87" fmla="*/ 17 h 727"/>
                <a:gd name="T88" fmla="*/ 759 w 1293"/>
                <a:gd name="T89" fmla="*/ 4 h 727"/>
                <a:gd name="T90" fmla="*/ 973 w 1293"/>
                <a:gd name="T91" fmla="*/ 88 h 727"/>
                <a:gd name="T92" fmla="*/ 983 w 1293"/>
                <a:gd name="T93" fmla="*/ 249 h 727"/>
                <a:gd name="T94" fmla="*/ 1012 w 1293"/>
                <a:gd name="T95" fmla="*/ 276 h 727"/>
                <a:gd name="T96" fmla="*/ 1061 w 1293"/>
                <a:gd name="T97" fmla="*/ 262 h 727"/>
                <a:gd name="T98" fmla="*/ 1141 w 1293"/>
                <a:gd name="T99" fmla="*/ 223 h 727"/>
                <a:gd name="T100" fmla="*/ 1204 w 1293"/>
                <a:gd name="T101" fmla="*/ 228 h 727"/>
                <a:gd name="T102" fmla="*/ 1263 w 1293"/>
                <a:gd name="T103" fmla="*/ 263 h 727"/>
                <a:gd name="T104" fmla="*/ 1291 w 1293"/>
                <a:gd name="T105" fmla="*/ 316 h 727"/>
                <a:gd name="T106" fmla="*/ 1292 w 1293"/>
                <a:gd name="T107" fmla="*/ 365 h 727"/>
                <a:gd name="T108" fmla="*/ 1271 w 1293"/>
                <a:gd name="T109" fmla="*/ 422 h 727"/>
                <a:gd name="T110" fmla="*/ 1224 w 1293"/>
                <a:gd name="T111" fmla="*/ 466 h 727"/>
                <a:gd name="T112" fmla="*/ 1152 w 1293"/>
                <a:gd name="T113" fmla="*/ 483 h 727"/>
                <a:gd name="T114" fmla="*/ 1107 w 1293"/>
                <a:gd name="T115" fmla="*/ 469 h 727"/>
                <a:gd name="T116" fmla="*/ 1022 w 1293"/>
                <a:gd name="T117" fmla="*/ 422 h 727"/>
                <a:gd name="T118" fmla="*/ 987 w 1293"/>
                <a:gd name="T119" fmla="*/ 434 h 727"/>
                <a:gd name="T120" fmla="*/ 966 w 1293"/>
                <a:gd name="T121" fmla="*/ 491 h 727"/>
                <a:gd name="T122" fmla="*/ 966 w 1293"/>
                <a:gd name="T123" fmla="*/ 71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3" h="727">
                  <a:moveTo>
                    <a:pt x="966" y="717"/>
                  </a:moveTo>
                  <a:lnTo>
                    <a:pt x="966" y="717"/>
                  </a:lnTo>
                  <a:lnTo>
                    <a:pt x="874" y="719"/>
                  </a:lnTo>
                  <a:lnTo>
                    <a:pt x="792" y="717"/>
                  </a:lnTo>
                  <a:lnTo>
                    <a:pt x="757" y="716"/>
                  </a:lnTo>
                  <a:lnTo>
                    <a:pt x="729" y="715"/>
                  </a:lnTo>
                  <a:lnTo>
                    <a:pt x="708" y="712"/>
                  </a:lnTo>
                  <a:lnTo>
                    <a:pt x="694" y="709"/>
                  </a:lnTo>
                  <a:lnTo>
                    <a:pt x="694" y="709"/>
                  </a:lnTo>
                  <a:lnTo>
                    <a:pt x="687" y="703"/>
                  </a:lnTo>
                  <a:lnTo>
                    <a:pt x="681" y="698"/>
                  </a:lnTo>
                  <a:lnTo>
                    <a:pt x="678" y="691"/>
                  </a:lnTo>
                  <a:lnTo>
                    <a:pt x="677" y="684"/>
                  </a:lnTo>
                  <a:lnTo>
                    <a:pt x="678" y="675"/>
                  </a:lnTo>
                  <a:lnTo>
                    <a:pt x="681" y="667"/>
                  </a:lnTo>
                  <a:lnTo>
                    <a:pt x="691" y="646"/>
                  </a:lnTo>
                  <a:lnTo>
                    <a:pt x="702" y="625"/>
                  </a:lnTo>
                  <a:lnTo>
                    <a:pt x="713" y="601"/>
                  </a:lnTo>
                  <a:lnTo>
                    <a:pt x="717" y="590"/>
                  </a:lnTo>
                  <a:lnTo>
                    <a:pt x="722" y="578"/>
                  </a:lnTo>
                  <a:lnTo>
                    <a:pt x="724" y="565"/>
                  </a:lnTo>
                  <a:lnTo>
                    <a:pt x="724" y="552"/>
                  </a:lnTo>
                  <a:lnTo>
                    <a:pt x="724" y="552"/>
                  </a:lnTo>
                  <a:lnTo>
                    <a:pt x="724" y="540"/>
                  </a:lnTo>
                  <a:lnTo>
                    <a:pt x="722" y="527"/>
                  </a:lnTo>
                  <a:lnTo>
                    <a:pt x="719" y="516"/>
                  </a:lnTo>
                  <a:lnTo>
                    <a:pt x="715" y="506"/>
                  </a:lnTo>
                  <a:lnTo>
                    <a:pt x="709" y="497"/>
                  </a:lnTo>
                  <a:lnTo>
                    <a:pt x="704" y="488"/>
                  </a:lnTo>
                  <a:lnTo>
                    <a:pt x="697" y="481"/>
                  </a:lnTo>
                  <a:lnTo>
                    <a:pt x="688" y="474"/>
                  </a:lnTo>
                  <a:lnTo>
                    <a:pt x="680" y="467"/>
                  </a:lnTo>
                  <a:lnTo>
                    <a:pt x="671" y="463"/>
                  </a:lnTo>
                  <a:lnTo>
                    <a:pt x="662" y="459"/>
                  </a:lnTo>
                  <a:lnTo>
                    <a:pt x="652" y="455"/>
                  </a:lnTo>
                  <a:lnTo>
                    <a:pt x="642" y="453"/>
                  </a:lnTo>
                  <a:lnTo>
                    <a:pt x="631" y="450"/>
                  </a:lnTo>
                  <a:lnTo>
                    <a:pt x="610" y="450"/>
                  </a:lnTo>
                  <a:lnTo>
                    <a:pt x="610" y="450"/>
                  </a:lnTo>
                  <a:lnTo>
                    <a:pt x="589" y="452"/>
                  </a:lnTo>
                  <a:lnTo>
                    <a:pt x="568" y="457"/>
                  </a:lnTo>
                  <a:lnTo>
                    <a:pt x="558" y="462"/>
                  </a:lnTo>
                  <a:lnTo>
                    <a:pt x="548" y="466"/>
                  </a:lnTo>
                  <a:lnTo>
                    <a:pt x="540" y="471"/>
                  </a:lnTo>
                  <a:lnTo>
                    <a:pt x="532" y="477"/>
                  </a:lnTo>
                  <a:lnTo>
                    <a:pt x="523" y="484"/>
                  </a:lnTo>
                  <a:lnTo>
                    <a:pt x="516" y="491"/>
                  </a:lnTo>
                  <a:lnTo>
                    <a:pt x="509" y="499"/>
                  </a:lnTo>
                  <a:lnTo>
                    <a:pt x="504" y="508"/>
                  </a:lnTo>
                  <a:lnTo>
                    <a:pt x="499" y="518"/>
                  </a:lnTo>
                  <a:lnTo>
                    <a:pt x="495" y="527"/>
                  </a:lnTo>
                  <a:lnTo>
                    <a:pt x="494" y="538"/>
                  </a:lnTo>
                  <a:lnTo>
                    <a:pt x="492" y="550"/>
                  </a:lnTo>
                  <a:lnTo>
                    <a:pt x="492" y="550"/>
                  </a:lnTo>
                  <a:lnTo>
                    <a:pt x="492" y="564"/>
                  </a:lnTo>
                  <a:lnTo>
                    <a:pt x="492" y="576"/>
                  </a:lnTo>
                  <a:lnTo>
                    <a:pt x="495" y="589"/>
                  </a:lnTo>
                  <a:lnTo>
                    <a:pt x="498" y="599"/>
                  </a:lnTo>
                  <a:lnTo>
                    <a:pt x="502" y="608"/>
                  </a:lnTo>
                  <a:lnTo>
                    <a:pt x="508" y="618"/>
                  </a:lnTo>
                  <a:lnTo>
                    <a:pt x="518" y="634"/>
                  </a:lnTo>
                  <a:lnTo>
                    <a:pt x="539" y="661"/>
                  </a:lnTo>
                  <a:lnTo>
                    <a:pt x="546" y="675"/>
                  </a:lnTo>
                  <a:lnTo>
                    <a:pt x="547" y="681"/>
                  </a:lnTo>
                  <a:lnTo>
                    <a:pt x="548" y="688"/>
                  </a:lnTo>
                  <a:lnTo>
                    <a:pt x="548" y="688"/>
                  </a:lnTo>
                  <a:lnTo>
                    <a:pt x="548" y="692"/>
                  </a:lnTo>
                  <a:lnTo>
                    <a:pt x="547" y="696"/>
                  </a:lnTo>
                  <a:lnTo>
                    <a:pt x="546" y="701"/>
                  </a:lnTo>
                  <a:lnTo>
                    <a:pt x="543" y="703"/>
                  </a:lnTo>
                  <a:lnTo>
                    <a:pt x="534" y="710"/>
                  </a:lnTo>
                  <a:lnTo>
                    <a:pt x="525" y="715"/>
                  </a:lnTo>
                  <a:lnTo>
                    <a:pt x="511" y="719"/>
                  </a:lnTo>
                  <a:lnTo>
                    <a:pt x="495" y="722"/>
                  </a:lnTo>
                  <a:lnTo>
                    <a:pt x="477" y="724"/>
                  </a:lnTo>
                  <a:lnTo>
                    <a:pt x="457" y="726"/>
                  </a:lnTo>
                  <a:lnTo>
                    <a:pt x="413" y="727"/>
                  </a:lnTo>
                  <a:lnTo>
                    <a:pt x="362" y="727"/>
                  </a:lnTo>
                  <a:lnTo>
                    <a:pt x="252" y="723"/>
                  </a:lnTo>
                  <a:lnTo>
                    <a:pt x="252" y="723"/>
                  </a:lnTo>
                  <a:lnTo>
                    <a:pt x="256" y="632"/>
                  </a:lnTo>
                  <a:lnTo>
                    <a:pt x="256" y="589"/>
                  </a:lnTo>
                  <a:lnTo>
                    <a:pt x="256" y="548"/>
                  </a:lnTo>
                  <a:lnTo>
                    <a:pt x="255" y="512"/>
                  </a:lnTo>
                  <a:lnTo>
                    <a:pt x="252" y="480"/>
                  </a:lnTo>
                  <a:lnTo>
                    <a:pt x="248" y="453"/>
                  </a:lnTo>
                  <a:lnTo>
                    <a:pt x="244" y="442"/>
                  </a:lnTo>
                  <a:lnTo>
                    <a:pt x="239" y="434"/>
                  </a:lnTo>
                  <a:lnTo>
                    <a:pt x="239" y="434"/>
                  </a:lnTo>
                  <a:lnTo>
                    <a:pt x="237" y="428"/>
                  </a:lnTo>
                  <a:lnTo>
                    <a:pt x="232" y="425"/>
                  </a:lnTo>
                  <a:lnTo>
                    <a:pt x="228" y="422"/>
                  </a:lnTo>
                  <a:lnTo>
                    <a:pt x="223" y="422"/>
                  </a:lnTo>
                  <a:lnTo>
                    <a:pt x="217" y="424"/>
                  </a:lnTo>
                  <a:lnTo>
                    <a:pt x="211" y="427"/>
                  </a:lnTo>
                  <a:lnTo>
                    <a:pt x="196" y="434"/>
                  </a:lnTo>
                  <a:lnTo>
                    <a:pt x="177" y="442"/>
                  </a:lnTo>
                  <a:lnTo>
                    <a:pt x="153" y="450"/>
                  </a:lnTo>
                  <a:lnTo>
                    <a:pt x="139" y="453"/>
                  </a:lnTo>
                  <a:lnTo>
                    <a:pt x="123" y="456"/>
                  </a:lnTo>
                  <a:lnTo>
                    <a:pt x="107" y="457"/>
                  </a:lnTo>
                  <a:lnTo>
                    <a:pt x="88" y="457"/>
                  </a:lnTo>
                  <a:lnTo>
                    <a:pt x="88" y="457"/>
                  </a:lnTo>
                  <a:lnTo>
                    <a:pt x="79" y="456"/>
                  </a:lnTo>
                  <a:lnTo>
                    <a:pt x="70" y="455"/>
                  </a:lnTo>
                  <a:lnTo>
                    <a:pt x="60" y="452"/>
                  </a:lnTo>
                  <a:lnTo>
                    <a:pt x="54" y="446"/>
                  </a:lnTo>
                  <a:lnTo>
                    <a:pt x="45" y="442"/>
                  </a:lnTo>
                  <a:lnTo>
                    <a:pt x="38" y="435"/>
                  </a:lnTo>
                  <a:lnTo>
                    <a:pt x="31" y="428"/>
                  </a:lnTo>
                  <a:lnTo>
                    <a:pt x="26" y="421"/>
                  </a:lnTo>
                  <a:lnTo>
                    <a:pt x="16" y="404"/>
                  </a:lnTo>
                  <a:lnTo>
                    <a:pt x="7" y="385"/>
                  </a:lnTo>
                  <a:lnTo>
                    <a:pt x="3" y="365"/>
                  </a:lnTo>
                  <a:lnTo>
                    <a:pt x="0" y="344"/>
                  </a:lnTo>
                  <a:lnTo>
                    <a:pt x="0" y="323"/>
                  </a:lnTo>
                  <a:lnTo>
                    <a:pt x="3" y="304"/>
                  </a:lnTo>
                  <a:lnTo>
                    <a:pt x="9" y="284"/>
                  </a:lnTo>
                  <a:lnTo>
                    <a:pt x="13" y="276"/>
                  </a:lnTo>
                  <a:lnTo>
                    <a:pt x="17" y="267"/>
                  </a:lnTo>
                  <a:lnTo>
                    <a:pt x="23" y="259"/>
                  </a:lnTo>
                  <a:lnTo>
                    <a:pt x="30" y="253"/>
                  </a:lnTo>
                  <a:lnTo>
                    <a:pt x="37" y="246"/>
                  </a:lnTo>
                  <a:lnTo>
                    <a:pt x="44" y="241"/>
                  </a:lnTo>
                  <a:lnTo>
                    <a:pt x="52" y="237"/>
                  </a:lnTo>
                  <a:lnTo>
                    <a:pt x="62" y="234"/>
                  </a:lnTo>
                  <a:lnTo>
                    <a:pt x="72" y="232"/>
                  </a:lnTo>
                  <a:lnTo>
                    <a:pt x="83" y="231"/>
                  </a:lnTo>
                  <a:lnTo>
                    <a:pt x="83" y="231"/>
                  </a:lnTo>
                  <a:lnTo>
                    <a:pt x="102" y="231"/>
                  </a:lnTo>
                  <a:lnTo>
                    <a:pt x="119" y="232"/>
                  </a:lnTo>
                  <a:lnTo>
                    <a:pt x="135" y="235"/>
                  </a:lnTo>
                  <a:lnTo>
                    <a:pt x="149" y="239"/>
                  </a:lnTo>
                  <a:lnTo>
                    <a:pt x="161" y="244"/>
                  </a:lnTo>
                  <a:lnTo>
                    <a:pt x="171" y="249"/>
                  </a:lnTo>
                  <a:lnTo>
                    <a:pt x="189" y="259"/>
                  </a:lnTo>
                  <a:lnTo>
                    <a:pt x="203" y="266"/>
                  </a:lnTo>
                  <a:lnTo>
                    <a:pt x="210" y="269"/>
                  </a:lnTo>
                  <a:lnTo>
                    <a:pt x="216" y="269"/>
                  </a:lnTo>
                  <a:lnTo>
                    <a:pt x="223" y="269"/>
                  </a:lnTo>
                  <a:lnTo>
                    <a:pt x="228" y="266"/>
                  </a:lnTo>
                  <a:lnTo>
                    <a:pt x="235" y="262"/>
                  </a:lnTo>
                  <a:lnTo>
                    <a:pt x="242" y="255"/>
                  </a:lnTo>
                  <a:lnTo>
                    <a:pt x="242" y="255"/>
                  </a:lnTo>
                  <a:lnTo>
                    <a:pt x="245" y="251"/>
                  </a:lnTo>
                  <a:lnTo>
                    <a:pt x="248" y="244"/>
                  </a:lnTo>
                  <a:lnTo>
                    <a:pt x="252" y="224"/>
                  </a:lnTo>
                  <a:lnTo>
                    <a:pt x="253" y="199"/>
                  </a:lnTo>
                  <a:lnTo>
                    <a:pt x="255" y="167"/>
                  </a:lnTo>
                  <a:lnTo>
                    <a:pt x="255" y="91"/>
                  </a:lnTo>
                  <a:lnTo>
                    <a:pt x="253" y="9"/>
                  </a:lnTo>
                  <a:lnTo>
                    <a:pt x="253" y="9"/>
                  </a:lnTo>
                  <a:lnTo>
                    <a:pt x="362" y="2"/>
                  </a:lnTo>
                  <a:lnTo>
                    <a:pt x="413" y="0"/>
                  </a:lnTo>
                  <a:lnTo>
                    <a:pt x="457" y="0"/>
                  </a:lnTo>
                  <a:lnTo>
                    <a:pt x="477" y="0"/>
                  </a:lnTo>
                  <a:lnTo>
                    <a:pt x="495" y="2"/>
                  </a:lnTo>
                  <a:lnTo>
                    <a:pt x="511" y="4"/>
                  </a:lnTo>
                  <a:lnTo>
                    <a:pt x="525" y="9"/>
                  </a:lnTo>
                  <a:lnTo>
                    <a:pt x="534" y="13"/>
                  </a:lnTo>
                  <a:lnTo>
                    <a:pt x="543" y="18"/>
                  </a:lnTo>
                  <a:lnTo>
                    <a:pt x="546" y="21"/>
                  </a:lnTo>
                  <a:lnTo>
                    <a:pt x="547" y="25"/>
                  </a:lnTo>
                  <a:lnTo>
                    <a:pt x="548" y="28"/>
                  </a:lnTo>
                  <a:lnTo>
                    <a:pt x="548" y="32"/>
                  </a:lnTo>
                  <a:lnTo>
                    <a:pt x="548" y="32"/>
                  </a:lnTo>
                  <a:lnTo>
                    <a:pt x="547" y="39"/>
                  </a:lnTo>
                  <a:lnTo>
                    <a:pt x="546" y="46"/>
                  </a:lnTo>
                  <a:lnTo>
                    <a:pt x="537" y="60"/>
                  </a:lnTo>
                  <a:lnTo>
                    <a:pt x="518" y="87"/>
                  </a:lnTo>
                  <a:lnTo>
                    <a:pt x="506" y="104"/>
                  </a:lnTo>
                  <a:lnTo>
                    <a:pt x="502" y="112"/>
                  </a:lnTo>
                  <a:lnTo>
                    <a:pt x="498" y="122"/>
                  </a:lnTo>
                  <a:lnTo>
                    <a:pt x="495" y="133"/>
                  </a:lnTo>
                  <a:lnTo>
                    <a:pt x="492" y="146"/>
                  </a:lnTo>
                  <a:lnTo>
                    <a:pt x="491" y="158"/>
                  </a:lnTo>
                  <a:lnTo>
                    <a:pt x="492" y="172"/>
                  </a:lnTo>
                  <a:lnTo>
                    <a:pt x="492" y="172"/>
                  </a:lnTo>
                  <a:lnTo>
                    <a:pt x="492" y="183"/>
                  </a:lnTo>
                  <a:lnTo>
                    <a:pt x="495" y="195"/>
                  </a:lnTo>
                  <a:lnTo>
                    <a:pt x="499" y="204"/>
                  </a:lnTo>
                  <a:lnTo>
                    <a:pt x="504" y="214"/>
                  </a:lnTo>
                  <a:lnTo>
                    <a:pt x="509" y="223"/>
                  </a:lnTo>
                  <a:lnTo>
                    <a:pt x="516" y="231"/>
                  </a:lnTo>
                  <a:lnTo>
                    <a:pt x="523" y="238"/>
                  </a:lnTo>
                  <a:lnTo>
                    <a:pt x="532" y="245"/>
                  </a:lnTo>
                  <a:lnTo>
                    <a:pt x="540" y="251"/>
                  </a:lnTo>
                  <a:lnTo>
                    <a:pt x="548" y="256"/>
                  </a:lnTo>
                  <a:lnTo>
                    <a:pt x="558" y="260"/>
                  </a:lnTo>
                  <a:lnTo>
                    <a:pt x="568" y="264"/>
                  </a:lnTo>
                  <a:lnTo>
                    <a:pt x="589" y="269"/>
                  </a:lnTo>
                  <a:lnTo>
                    <a:pt x="610" y="271"/>
                  </a:lnTo>
                  <a:lnTo>
                    <a:pt x="631" y="270"/>
                  </a:lnTo>
                  <a:lnTo>
                    <a:pt x="642" y="269"/>
                  </a:lnTo>
                  <a:lnTo>
                    <a:pt x="652" y="266"/>
                  </a:lnTo>
                  <a:lnTo>
                    <a:pt x="662" y="263"/>
                  </a:lnTo>
                  <a:lnTo>
                    <a:pt x="671" y="259"/>
                  </a:lnTo>
                  <a:lnTo>
                    <a:pt x="680" y="253"/>
                  </a:lnTo>
                  <a:lnTo>
                    <a:pt x="688" y="248"/>
                  </a:lnTo>
                  <a:lnTo>
                    <a:pt x="697" y="241"/>
                  </a:lnTo>
                  <a:lnTo>
                    <a:pt x="704" y="234"/>
                  </a:lnTo>
                  <a:lnTo>
                    <a:pt x="709" y="225"/>
                  </a:lnTo>
                  <a:lnTo>
                    <a:pt x="715" y="216"/>
                  </a:lnTo>
                  <a:lnTo>
                    <a:pt x="719" y="206"/>
                  </a:lnTo>
                  <a:lnTo>
                    <a:pt x="722" y="193"/>
                  </a:lnTo>
                  <a:lnTo>
                    <a:pt x="724" y="182"/>
                  </a:lnTo>
                  <a:lnTo>
                    <a:pt x="724" y="168"/>
                  </a:lnTo>
                  <a:lnTo>
                    <a:pt x="724" y="168"/>
                  </a:lnTo>
                  <a:lnTo>
                    <a:pt x="724" y="157"/>
                  </a:lnTo>
                  <a:lnTo>
                    <a:pt x="722" y="144"/>
                  </a:lnTo>
                  <a:lnTo>
                    <a:pt x="717" y="132"/>
                  </a:lnTo>
                  <a:lnTo>
                    <a:pt x="713" y="119"/>
                  </a:lnTo>
                  <a:lnTo>
                    <a:pt x="702" y="97"/>
                  </a:lnTo>
                  <a:lnTo>
                    <a:pt x="691" y="74"/>
                  </a:lnTo>
                  <a:lnTo>
                    <a:pt x="681" y="55"/>
                  </a:lnTo>
                  <a:lnTo>
                    <a:pt x="678" y="46"/>
                  </a:lnTo>
                  <a:lnTo>
                    <a:pt x="677" y="38"/>
                  </a:lnTo>
                  <a:lnTo>
                    <a:pt x="678" y="30"/>
                  </a:lnTo>
                  <a:lnTo>
                    <a:pt x="681" y="24"/>
                  </a:lnTo>
                  <a:lnTo>
                    <a:pt x="685" y="17"/>
                  </a:lnTo>
                  <a:lnTo>
                    <a:pt x="694" y="13"/>
                  </a:lnTo>
                  <a:lnTo>
                    <a:pt x="694" y="13"/>
                  </a:lnTo>
                  <a:lnTo>
                    <a:pt x="708" y="9"/>
                  </a:lnTo>
                  <a:lnTo>
                    <a:pt x="730" y="7"/>
                  </a:lnTo>
                  <a:lnTo>
                    <a:pt x="759" y="4"/>
                  </a:lnTo>
                  <a:lnTo>
                    <a:pt x="796" y="4"/>
                  </a:lnTo>
                  <a:lnTo>
                    <a:pt x="881" y="3"/>
                  </a:lnTo>
                  <a:lnTo>
                    <a:pt x="975" y="4"/>
                  </a:lnTo>
                  <a:lnTo>
                    <a:pt x="975" y="4"/>
                  </a:lnTo>
                  <a:lnTo>
                    <a:pt x="973" y="88"/>
                  </a:lnTo>
                  <a:lnTo>
                    <a:pt x="973" y="164"/>
                  </a:lnTo>
                  <a:lnTo>
                    <a:pt x="975" y="196"/>
                  </a:lnTo>
                  <a:lnTo>
                    <a:pt x="977" y="223"/>
                  </a:lnTo>
                  <a:lnTo>
                    <a:pt x="980" y="242"/>
                  </a:lnTo>
                  <a:lnTo>
                    <a:pt x="983" y="249"/>
                  </a:lnTo>
                  <a:lnTo>
                    <a:pt x="986" y="255"/>
                  </a:lnTo>
                  <a:lnTo>
                    <a:pt x="986" y="255"/>
                  </a:lnTo>
                  <a:lnTo>
                    <a:pt x="994" y="264"/>
                  </a:lnTo>
                  <a:lnTo>
                    <a:pt x="1004" y="271"/>
                  </a:lnTo>
                  <a:lnTo>
                    <a:pt x="1012" y="276"/>
                  </a:lnTo>
                  <a:lnTo>
                    <a:pt x="1022" y="277"/>
                  </a:lnTo>
                  <a:lnTo>
                    <a:pt x="1032" y="276"/>
                  </a:lnTo>
                  <a:lnTo>
                    <a:pt x="1042" y="273"/>
                  </a:lnTo>
                  <a:lnTo>
                    <a:pt x="1050" y="267"/>
                  </a:lnTo>
                  <a:lnTo>
                    <a:pt x="1061" y="262"/>
                  </a:lnTo>
                  <a:lnTo>
                    <a:pt x="1081" y="249"/>
                  </a:lnTo>
                  <a:lnTo>
                    <a:pt x="1103" y="235"/>
                  </a:lnTo>
                  <a:lnTo>
                    <a:pt x="1116" y="230"/>
                  </a:lnTo>
                  <a:lnTo>
                    <a:pt x="1128" y="225"/>
                  </a:lnTo>
                  <a:lnTo>
                    <a:pt x="1141" y="223"/>
                  </a:lnTo>
                  <a:lnTo>
                    <a:pt x="1154" y="221"/>
                  </a:lnTo>
                  <a:lnTo>
                    <a:pt x="1154" y="221"/>
                  </a:lnTo>
                  <a:lnTo>
                    <a:pt x="1172" y="223"/>
                  </a:lnTo>
                  <a:lnTo>
                    <a:pt x="1189" y="225"/>
                  </a:lnTo>
                  <a:lnTo>
                    <a:pt x="1204" y="228"/>
                  </a:lnTo>
                  <a:lnTo>
                    <a:pt x="1218" y="234"/>
                  </a:lnTo>
                  <a:lnTo>
                    <a:pt x="1231" y="239"/>
                  </a:lnTo>
                  <a:lnTo>
                    <a:pt x="1243" y="246"/>
                  </a:lnTo>
                  <a:lnTo>
                    <a:pt x="1253" y="255"/>
                  </a:lnTo>
                  <a:lnTo>
                    <a:pt x="1263" y="263"/>
                  </a:lnTo>
                  <a:lnTo>
                    <a:pt x="1270" y="273"/>
                  </a:lnTo>
                  <a:lnTo>
                    <a:pt x="1277" y="283"/>
                  </a:lnTo>
                  <a:lnTo>
                    <a:pt x="1282" y="294"/>
                  </a:lnTo>
                  <a:lnTo>
                    <a:pt x="1286" y="305"/>
                  </a:lnTo>
                  <a:lnTo>
                    <a:pt x="1291" y="316"/>
                  </a:lnTo>
                  <a:lnTo>
                    <a:pt x="1292" y="329"/>
                  </a:lnTo>
                  <a:lnTo>
                    <a:pt x="1293" y="341"/>
                  </a:lnTo>
                  <a:lnTo>
                    <a:pt x="1293" y="353"/>
                  </a:lnTo>
                  <a:lnTo>
                    <a:pt x="1293" y="353"/>
                  </a:lnTo>
                  <a:lnTo>
                    <a:pt x="1292" y="365"/>
                  </a:lnTo>
                  <a:lnTo>
                    <a:pt x="1291" y="378"/>
                  </a:lnTo>
                  <a:lnTo>
                    <a:pt x="1286" y="389"/>
                  </a:lnTo>
                  <a:lnTo>
                    <a:pt x="1282" y="401"/>
                  </a:lnTo>
                  <a:lnTo>
                    <a:pt x="1277" y="413"/>
                  </a:lnTo>
                  <a:lnTo>
                    <a:pt x="1271" y="422"/>
                  </a:lnTo>
                  <a:lnTo>
                    <a:pt x="1263" y="434"/>
                  </a:lnTo>
                  <a:lnTo>
                    <a:pt x="1254" y="442"/>
                  </a:lnTo>
                  <a:lnTo>
                    <a:pt x="1246" y="452"/>
                  </a:lnTo>
                  <a:lnTo>
                    <a:pt x="1235" y="459"/>
                  </a:lnTo>
                  <a:lnTo>
                    <a:pt x="1224" y="466"/>
                  </a:lnTo>
                  <a:lnTo>
                    <a:pt x="1211" y="471"/>
                  </a:lnTo>
                  <a:lnTo>
                    <a:pt x="1198" y="477"/>
                  </a:lnTo>
                  <a:lnTo>
                    <a:pt x="1183" y="480"/>
                  </a:lnTo>
                  <a:lnTo>
                    <a:pt x="1169" y="483"/>
                  </a:lnTo>
                  <a:lnTo>
                    <a:pt x="1152" y="483"/>
                  </a:lnTo>
                  <a:lnTo>
                    <a:pt x="1152" y="483"/>
                  </a:lnTo>
                  <a:lnTo>
                    <a:pt x="1141" y="481"/>
                  </a:lnTo>
                  <a:lnTo>
                    <a:pt x="1130" y="478"/>
                  </a:lnTo>
                  <a:lnTo>
                    <a:pt x="1119" y="474"/>
                  </a:lnTo>
                  <a:lnTo>
                    <a:pt x="1107" y="469"/>
                  </a:lnTo>
                  <a:lnTo>
                    <a:pt x="1085" y="456"/>
                  </a:lnTo>
                  <a:lnTo>
                    <a:pt x="1063" y="442"/>
                  </a:lnTo>
                  <a:lnTo>
                    <a:pt x="1042" y="429"/>
                  </a:lnTo>
                  <a:lnTo>
                    <a:pt x="1032" y="425"/>
                  </a:lnTo>
                  <a:lnTo>
                    <a:pt x="1022" y="422"/>
                  </a:lnTo>
                  <a:lnTo>
                    <a:pt x="1012" y="421"/>
                  </a:lnTo>
                  <a:lnTo>
                    <a:pt x="1004" y="422"/>
                  </a:lnTo>
                  <a:lnTo>
                    <a:pt x="996" y="427"/>
                  </a:lnTo>
                  <a:lnTo>
                    <a:pt x="987" y="434"/>
                  </a:lnTo>
                  <a:lnTo>
                    <a:pt x="987" y="434"/>
                  </a:lnTo>
                  <a:lnTo>
                    <a:pt x="982" y="441"/>
                  </a:lnTo>
                  <a:lnTo>
                    <a:pt x="976" y="450"/>
                  </a:lnTo>
                  <a:lnTo>
                    <a:pt x="972" y="463"/>
                  </a:lnTo>
                  <a:lnTo>
                    <a:pt x="969" y="476"/>
                  </a:lnTo>
                  <a:lnTo>
                    <a:pt x="966" y="491"/>
                  </a:lnTo>
                  <a:lnTo>
                    <a:pt x="964" y="506"/>
                  </a:lnTo>
                  <a:lnTo>
                    <a:pt x="962" y="543"/>
                  </a:lnTo>
                  <a:lnTo>
                    <a:pt x="961" y="583"/>
                  </a:lnTo>
                  <a:lnTo>
                    <a:pt x="962" y="627"/>
                  </a:lnTo>
                  <a:lnTo>
                    <a:pt x="966" y="717"/>
                  </a:lnTo>
                  <a:lnTo>
                    <a:pt x="966" y="717"/>
                  </a:lnTo>
                  <a:close/>
                </a:path>
              </a:pathLst>
            </a:custGeom>
            <a:solidFill>
              <a:schemeClr val="accent2"/>
            </a:solidFill>
            <a:ln w="28575" cap="rnd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46"/>
            <p:cNvSpPr>
              <a:spLocks/>
            </p:cNvSpPr>
            <p:nvPr/>
          </p:nvSpPr>
          <p:spPr bwMode="auto">
            <a:xfrm>
              <a:off x="4289425" y="3621087"/>
              <a:ext cx="1154113" cy="2111375"/>
            </a:xfrm>
            <a:custGeom>
              <a:avLst/>
              <a:gdLst>
                <a:gd name="T0" fmla="*/ 10 w 727"/>
                <a:gd name="T1" fmla="*/ 775 h 1330"/>
                <a:gd name="T2" fmla="*/ 18 w 727"/>
                <a:gd name="T3" fmla="*/ 708 h 1330"/>
                <a:gd name="T4" fmla="*/ 52 w 727"/>
                <a:gd name="T5" fmla="*/ 692 h 1330"/>
                <a:gd name="T6" fmla="*/ 137 w 727"/>
                <a:gd name="T7" fmla="*/ 731 h 1330"/>
                <a:gd name="T8" fmla="*/ 187 w 727"/>
                <a:gd name="T9" fmla="*/ 737 h 1330"/>
                <a:gd name="T10" fmla="*/ 239 w 727"/>
                <a:gd name="T11" fmla="*/ 716 h 1330"/>
                <a:gd name="T12" fmla="*/ 268 w 727"/>
                <a:gd name="T13" fmla="*/ 676 h 1330"/>
                <a:gd name="T14" fmla="*/ 277 w 727"/>
                <a:gd name="T15" fmla="*/ 624 h 1330"/>
                <a:gd name="T16" fmla="*/ 256 w 727"/>
                <a:gd name="T17" fmla="*/ 553 h 1330"/>
                <a:gd name="T18" fmla="*/ 219 w 727"/>
                <a:gd name="T19" fmla="*/ 518 h 1330"/>
                <a:gd name="T20" fmla="*/ 177 w 727"/>
                <a:gd name="T21" fmla="*/ 505 h 1330"/>
                <a:gd name="T22" fmla="*/ 117 w 727"/>
                <a:gd name="T23" fmla="*/ 516 h 1330"/>
                <a:gd name="T24" fmla="*/ 45 w 727"/>
                <a:gd name="T25" fmla="*/ 561 h 1330"/>
                <a:gd name="T26" fmla="*/ 22 w 727"/>
                <a:gd name="T27" fmla="*/ 557 h 1330"/>
                <a:gd name="T28" fmla="*/ 3 w 727"/>
                <a:gd name="T29" fmla="*/ 492 h 1330"/>
                <a:gd name="T30" fmla="*/ 4 w 727"/>
                <a:gd name="T31" fmla="*/ 273 h 1330"/>
                <a:gd name="T32" fmla="*/ 247 w 727"/>
                <a:gd name="T33" fmla="*/ 272 h 1330"/>
                <a:gd name="T34" fmla="*/ 298 w 727"/>
                <a:gd name="T35" fmla="*/ 251 h 1330"/>
                <a:gd name="T36" fmla="*/ 299 w 727"/>
                <a:gd name="T37" fmla="*/ 231 h 1330"/>
                <a:gd name="T38" fmla="*/ 254 w 727"/>
                <a:gd name="T39" fmla="*/ 158 h 1330"/>
                <a:gd name="T40" fmla="*/ 244 w 727"/>
                <a:gd name="T41" fmla="*/ 100 h 1330"/>
                <a:gd name="T42" fmla="*/ 256 w 727"/>
                <a:gd name="T43" fmla="*/ 58 h 1330"/>
                <a:gd name="T44" fmla="*/ 292 w 727"/>
                <a:gd name="T45" fmla="*/ 21 h 1330"/>
                <a:gd name="T46" fmla="*/ 362 w 727"/>
                <a:gd name="T47" fmla="*/ 0 h 1330"/>
                <a:gd name="T48" fmla="*/ 414 w 727"/>
                <a:gd name="T49" fmla="*/ 9 h 1330"/>
                <a:gd name="T50" fmla="*/ 456 w 727"/>
                <a:gd name="T51" fmla="*/ 38 h 1330"/>
                <a:gd name="T52" fmla="*/ 476 w 727"/>
                <a:gd name="T53" fmla="*/ 90 h 1330"/>
                <a:gd name="T54" fmla="*/ 469 w 727"/>
                <a:gd name="T55" fmla="*/ 140 h 1330"/>
                <a:gd name="T56" fmla="*/ 430 w 727"/>
                <a:gd name="T57" fmla="*/ 225 h 1330"/>
                <a:gd name="T58" fmla="*/ 446 w 727"/>
                <a:gd name="T59" fmla="*/ 259 h 1330"/>
                <a:gd name="T60" fmla="*/ 544 w 727"/>
                <a:gd name="T61" fmla="*/ 267 h 1330"/>
                <a:gd name="T62" fmla="*/ 727 w 727"/>
                <a:gd name="T63" fmla="*/ 427 h 1330"/>
                <a:gd name="T64" fmla="*/ 718 w 727"/>
                <a:gd name="T65" fmla="*/ 539 h 1330"/>
                <a:gd name="T66" fmla="*/ 697 w 727"/>
                <a:gd name="T67" fmla="*/ 562 h 1330"/>
                <a:gd name="T68" fmla="*/ 667 w 727"/>
                <a:gd name="T69" fmla="*/ 551 h 1330"/>
                <a:gd name="T70" fmla="*/ 594 w 727"/>
                <a:gd name="T71" fmla="*/ 509 h 1330"/>
                <a:gd name="T72" fmla="*/ 544 w 727"/>
                <a:gd name="T73" fmla="*/ 506 h 1330"/>
                <a:gd name="T74" fmla="*/ 496 w 727"/>
                <a:gd name="T75" fmla="*/ 529 h 1330"/>
                <a:gd name="T76" fmla="*/ 467 w 727"/>
                <a:gd name="T77" fmla="*/ 572 h 1330"/>
                <a:gd name="T78" fmla="*/ 458 w 727"/>
                <a:gd name="T79" fmla="*/ 655 h 1330"/>
                <a:gd name="T80" fmla="*/ 479 w 727"/>
                <a:gd name="T81" fmla="*/ 702 h 1330"/>
                <a:gd name="T82" fmla="*/ 521 w 727"/>
                <a:gd name="T83" fmla="*/ 731 h 1330"/>
                <a:gd name="T84" fmla="*/ 570 w 727"/>
                <a:gd name="T85" fmla="*/ 737 h 1330"/>
                <a:gd name="T86" fmla="*/ 651 w 727"/>
                <a:gd name="T87" fmla="*/ 704 h 1330"/>
                <a:gd name="T88" fmla="*/ 703 w 727"/>
                <a:gd name="T89" fmla="*/ 694 h 1330"/>
                <a:gd name="T90" fmla="*/ 717 w 727"/>
                <a:gd name="T91" fmla="*/ 722 h 1330"/>
                <a:gd name="T92" fmla="*/ 723 w 727"/>
                <a:gd name="T93" fmla="*/ 993 h 1330"/>
                <a:gd name="T94" fmla="*/ 504 w 727"/>
                <a:gd name="T95" fmla="*/ 993 h 1330"/>
                <a:gd name="T96" fmla="*/ 464 w 727"/>
                <a:gd name="T97" fmla="*/ 1005 h 1330"/>
                <a:gd name="T98" fmla="*/ 461 w 727"/>
                <a:gd name="T99" fmla="*/ 1053 h 1330"/>
                <a:gd name="T100" fmla="*/ 509 w 727"/>
                <a:gd name="T101" fmla="*/ 1161 h 1330"/>
                <a:gd name="T102" fmla="*/ 513 w 727"/>
                <a:gd name="T103" fmla="*/ 1217 h 1330"/>
                <a:gd name="T104" fmla="*/ 488 w 727"/>
                <a:gd name="T105" fmla="*/ 1275 h 1330"/>
                <a:gd name="T106" fmla="*/ 439 w 727"/>
                <a:gd name="T107" fmla="*/ 1314 h 1330"/>
                <a:gd name="T108" fmla="*/ 390 w 727"/>
                <a:gd name="T109" fmla="*/ 1328 h 1330"/>
                <a:gd name="T110" fmla="*/ 330 w 727"/>
                <a:gd name="T111" fmla="*/ 1324 h 1330"/>
                <a:gd name="T112" fmla="*/ 279 w 727"/>
                <a:gd name="T113" fmla="*/ 1291 h 1330"/>
                <a:gd name="T114" fmla="*/ 253 w 727"/>
                <a:gd name="T115" fmla="*/ 1225 h 1330"/>
                <a:gd name="T116" fmla="*/ 260 w 727"/>
                <a:gd name="T117" fmla="*/ 1148 h 1330"/>
                <a:gd name="T118" fmla="*/ 307 w 727"/>
                <a:gd name="T119" fmla="*/ 1046 h 1330"/>
                <a:gd name="T120" fmla="*/ 303 w 727"/>
                <a:gd name="T121" fmla="*/ 1005 h 1330"/>
                <a:gd name="T122" fmla="*/ 215 w 727"/>
                <a:gd name="T123" fmla="*/ 993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7" h="1330">
                  <a:moveTo>
                    <a:pt x="10" y="996"/>
                  </a:moveTo>
                  <a:lnTo>
                    <a:pt x="10" y="996"/>
                  </a:lnTo>
                  <a:lnTo>
                    <a:pt x="8" y="899"/>
                  </a:lnTo>
                  <a:lnTo>
                    <a:pt x="10" y="813"/>
                  </a:lnTo>
                  <a:lnTo>
                    <a:pt x="10" y="775"/>
                  </a:lnTo>
                  <a:lnTo>
                    <a:pt x="12" y="744"/>
                  </a:lnTo>
                  <a:lnTo>
                    <a:pt x="14" y="722"/>
                  </a:lnTo>
                  <a:lnTo>
                    <a:pt x="17" y="713"/>
                  </a:lnTo>
                  <a:lnTo>
                    <a:pt x="18" y="708"/>
                  </a:lnTo>
                  <a:lnTo>
                    <a:pt x="18" y="708"/>
                  </a:lnTo>
                  <a:lnTo>
                    <a:pt x="22" y="699"/>
                  </a:lnTo>
                  <a:lnTo>
                    <a:pt x="29" y="695"/>
                  </a:lnTo>
                  <a:lnTo>
                    <a:pt x="35" y="692"/>
                  </a:lnTo>
                  <a:lnTo>
                    <a:pt x="43" y="691"/>
                  </a:lnTo>
                  <a:lnTo>
                    <a:pt x="52" y="692"/>
                  </a:lnTo>
                  <a:lnTo>
                    <a:pt x="60" y="695"/>
                  </a:lnTo>
                  <a:lnTo>
                    <a:pt x="79" y="705"/>
                  </a:lnTo>
                  <a:lnTo>
                    <a:pt x="102" y="716"/>
                  </a:lnTo>
                  <a:lnTo>
                    <a:pt x="124" y="727"/>
                  </a:lnTo>
                  <a:lnTo>
                    <a:pt x="137" y="731"/>
                  </a:lnTo>
                  <a:lnTo>
                    <a:pt x="149" y="736"/>
                  </a:lnTo>
                  <a:lnTo>
                    <a:pt x="162" y="738"/>
                  </a:lnTo>
                  <a:lnTo>
                    <a:pt x="173" y="738"/>
                  </a:lnTo>
                  <a:lnTo>
                    <a:pt x="173" y="738"/>
                  </a:lnTo>
                  <a:lnTo>
                    <a:pt x="187" y="737"/>
                  </a:lnTo>
                  <a:lnTo>
                    <a:pt x="198" y="736"/>
                  </a:lnTo>
                  <a:lnTo>
                    <a:pt x="211" y="733"/>
                  </a:lnTo>
                  <a:lnTo>
                    <a:pt x="221" y="729"/>
                  </a:lnTo>
                  <a:lnTo>
                    <a:pt x="230" y="723"/>
                  </a:lnTo>
                  <a:lnTo>
                    <a:pt x="239" y="716"/>
                  </a:lnTo>
                  <a:lnTo>
                    <a:pt x="246" y="709"/>
                  </a:lnTo>
                  <a:lnTo>
                    <a:pt x="253" y="702"/>
                  </a:lnTo>
                  <a:lnTo>
                    <a:pt x="258" y="694"/>
                  </a:lnTo>
                  <a:lnTo>
                    <a:pt x="264" y="685"/>
                  </a:lnTo>
                  <a:lnTo>
                    <a:pt x="268" y="676"/>
                  </a:lnTo>
                  <a:lnTo>
                    <a:pt x="271" y="666"/>
                  </a:lnTo>
                  <a:lnTo>
                    <a:pt x="274" y="656"/>
                  </a:lnTo>
                  <a:lnTo>
                    <a:pt x="275" y="645"/>
                  </a:lnTo>
                  <a:lnTo>
                    <a:pt x="277" y="624"/>
                  </a:lnTo>
                  <a:lnTo>
                    <a:pt x="277" y="624"/>
                  </a:lnTo>
                  <a:lnTo>
                    <a:pt x="274" y="603"/>
                  </a:lnTo>
                  <a:lnTo>
                    <a:pt x="270" y="582"/>
                  </a:lnTo>
                  <a:lnTo>
                    <a:pt x="265" y="572"/>
                  </a:lnTo>
                  <a:lnTo>
                    <a:pt x="261" y="562"/>
                  </a:lnTo>
                  <a:lnTo>
                    <a:pt x="256" y="553"/>
                  </a:lnTo>
                  <a:lnTo>
                    <a:pt x="250" y="544"/>
                  </a:lnTo>
                  <a:lnTo>
                    <a:pt x="243" y="537"/>
                  </a:lnTo>
                  <a:lnTo>
                    <a:pt x="236" y="530"/>
                  </a:lnTo>
                  <a:lnTo>
                    <a:pt x="228" y="523"/>
                  </a:lnTo>
                  <a:lnTo>
                    <a:pt x="219" y="518"/>
                  </a:lnTo>
                  <a:lnTo>
                    <a:pt x="209" y="513"/>
                  </a:lnTo>
                  <a:lnTo>
                    <a:pt x="200" y="509"/>
                  </a:lnTo>
                  <a:lnTo>
                    <a:pt x="189" y="506"/>
                  </a:lnTo>
                  <a:lnTo>
                    <a:pt x="177" y="505"/>
                  </a:lnTo>
                  <a:lnTo>
                    <a:pt x="177" y="505"/>
                  </a:lnTo>
                  <a:lnTo>
                    <a:pt x="163" y="505"/>
                  </a:lnTo>
                  <a:lnTo>
                    <a:pt x="151" y="506"/>
                  </a:lnTo>
                  <a:lnTo>
                    <a:pt x="138" y="509"/>
                  </a:lnTo>
                  <a:lnTo>
                    <a:pt x="127" y="512"/>
                  </a:lnTo>
                  <a:lnTo>
                    <a:pt x="117" y="516"/>
                  </a:lnTo>
                  <a:lnTo>
                    <a:pt x="109" y="520"/>
                  </a:lnTo>
                  <a:lnTo>
                    <a:pt x="92" y="532"/>
                  </a:lnTo>
                  <a:lnTo>
                    <a:pt x="66" y="551"/>
                  </a:lnTo>
                  <a:lnTo>
                    <a:pt x="52" y="558"/>
                  </a:lnTo>
                  <a:lnTo>
                    <a:pt x="45" y="561"/>
                  </a:lnTo>
                  <a:lnTo>
                    <a:pt x="38" y="562"/>
                  </a:lnTo>
                  <a:lnTo>
                    <a:pt x="38" y="562"/>
                  </a:lnTo>
                  <a:lnTo>
                    <a:pt x="33" y="562"/>
                  </a:lnTo>
                  <a:lnTo>
                    <a:pt x="29" y="561"/>
                  </a:lnTo>
                  <a:lnTo>
                    <a:pt x="22" y="557"/>
                  </a:lnTo>
                  <a:lnTo>
                    <a:pt x="17" y="548"/>
                  </a:lnTo>
                  <a:lnTo>
                    <a:pt x="12" y="539"/>
                  </a:lnTo>
                  <a:lnTo>
                    <a:pt x="8" y="526"/>
                  </a:lnTo>
                  <a:lnTo>
                    <a:pt x="5" y="511"/>
                  </a:lnTo>
                  <a:lnTo>
                    <a:pt x="3" y="492"/>
                  </a:lnTo>
                  <a:lnTo>
                    <a:pt x="1" y="474"/>
                  </a:lnTo>
                  <a:lnTo>
                    <a:pt x="0" y="430"/>
                  </a:lnTo>
                  <a:lnTo>
                    <a:pt x="0" y="381"/>
                  </a:lnTo>
                  <a:lnTo>
                    <a:pt x="4" y="273"/>
                  </a:lnTo>
                  <a:lnTo>
                    <a:pt x="4" y="273"/>
                  </a:lnTo>
                  <a:lnTo>
                    <a:pt x="114" y="277"/>
                  </a:lnTo>
                  <a:lnTo>
                    <a:pt x="165" y="277"/>
                  </a:lnTo>
                  <a:lnTo>
                    <a:pt x="209" y="276"/>
                  </a:lnTo>
                  <a:lnTo>
                    <a:pt x="229" y="274"/>
                  </a:lnTo>
                  <a:lnTo>
                    <a:pt x="247" y="272"/>
                  </a:lnTo>
                  <a:lnTo>
                    <a:pt x="263" y="269"/>
                  </a:lnTo>
                  <a:lnTo>
                    <a:pt x="277" y="265"/>
                  </a:lnTo>
                  <a:lnTo>
                    <a:pt x="286" y="260"/>
                  </a:lnTo>
                  <a:lnTo>
                    <a:pt x="295" y="253"/>
                  </a:lnTo>
                  <a:lnTo>
                    <a:pt x="298" y="251"/>
                  </a:lnTo>
                  <a:lnTo>
                    <a:pt x="299" y="246"/>
                  </a:lnTo>
                  <a:lnTo>
                    <a:pt x="300" y="242"/>
                  </a:lnTo>
                  <a:lnTo>
                    <a:pt x="300" y="238"/>
                  </a:lnTo>
                  <a:lnTo>
                    <a:pt x="300" y="238"/>
                  </a:lnTo>
                  <a:lnTo>
                    <a:pt x="299" y="231"/>
                  </a:lnTo>
                  <a:lnTo>
                    <a:pt x="298" y="225"/>
                  </a:lnTo>
                  <a:lnTo>
                    <a:pt x="291" y="211"/>
                  </a:lnTo>
                  <a:lnTo>
                    <a:pt x="270" y="184"/>
                  </a:lnTo>
                  <a:lnTo>
                    <a:pt x="260" y="168"/>
                  </a:lnTo>
                  <a:lnTo>
                    <a:pt x="254" y="158"/>
                  </a:lnTo>
                  <a:lnTo>
                    <a:pt x="250" y="149"/>
                  </a:lnTo>
                  <a:lnTo>
                    <a:pt x="247" y="139"/>
                  </a:lnTo>
                  <a:lnTo>
                    <a:pt x="244" y="126"/>
                  </a:lnTo>
                  <a:lnTo>
                    <a:pt x="244" y="114"/>
                  </a:lnTo>
                  <a:lnTo>
                    <a:pt x="244" y="100"/>
                  </a:lnTo>
                  <a:lnTo>
                    <a:pt x="244" y="100"/>
                  </a:lnTo>
                  <a:lnTo>
                    <a:pt x="246" y="88"/>
                  </a:lnTo>
                  <a:lnTo>
                    <a:pt x="247" y="77"/>
                  </a:lnTo>
                  <a:lnTo>
                    <a:pt x="251" y="68"/>
                  </a:lnTo>
                  <a:lnTo>
                    <a:pt x="256" y="58"/>
                  </a:lnTo>
                  <a:lnTo>
                    <a:pt x="261" y="49"/>
                  </a:lnTo>
                  <a:lnTo>
                    <a:pt x="268" y="41"/>
                  </a:lnTo>
                  <a:lnTo>
                    <a:pt x="275" y="34"/>
                  </a:lnTo>
                  <a:lnTo>
                    <a:pt x="284" y="27"/>
                  </a:lnTo>
                  <a:lnTo>
                    <a:pt x="292" y="21"/>
                  </a:lnTo>
                  <a:lnTo>
                    <a:pt x="300" y="16"/>
                  </a:lnTo>
                  <a:lnTo>
                    <a:pt x="310" y="12"/>
                  </a:lnTo>
                  <a:lnTo>
                    <a:pt x="320" y="7"/>
                  </a:lnTo>
                  <a:lnTo>
                    <a:pt x="341" y="2"/>
                  </a:lnTo>
                  <a:lnTo>
                    <a:pt x="362" y="0"/>
                  </a:lnTo>
                  <a:lnTo>
                    <a:pt x="362" y="0"/>
                  </a:lnTo>
                  <a:lnTo>
                    <a:pt x="383" y="0"/>
                  </a:lnTo>
                  <a:lnTo>
                    <a:pt x="394" y="3"/>
                  </a:lnTo>
                  <a:lnTo>
                    <a:pt x="404" y="5"/>
                  </a:lnTo>
                  <a:lnTo>
                    <a:pt x="414" y="9"/>
                  </a:lnTo>
                  <a:lnTo>
                    <a:pt x="423" y="13"/>
                  </a:lnTo>
                  <a:lnTo>
                    <a:pt x="432" y="17"/>
                  </a:lnTo>
                  <a:lnTo>
                    <a:pt x="440" y="24"/>
                  </a:lnTo>
                  <a:lnTo>
                    <a:pt x="449" y="31"/>
                  </a:lnTo>
                  <a:lnTo>
                    <a:pt x="456" y="38"/>
                  </a:lnTo>
                  <a:lnTo>
                    <a:pt x="461" y="47"/>
                  </a:lnTo>
                  <a:lnTo>
                    <a:pt x="467" y="56"/>
                  </a:lnTo>
                  <a:lnTo>
                    <a:pt x="471" y="66"/>
                  </a:lnTo>
                  <a:lnTo>
                    <a:pt x="474" y="77"/>
                  </a:lnTo>
                  <a:lnTo>
                    <a:pt x="476" y="90"/>
                  </a:lnTo>
                  <a:lnTo>
                    <a:pt x="476" y="102"/>
                  </a:lnTo>
                  <a:lnTo>
                    <a:pt x="476" y="102"/>
                  </a:lnTo>
                  <a:lnTo>
                    <a:pt x="476" y="115"/>
                  </a:lnTo>
                  <a:lnTo>
                    <a:pt x="474" y="128"/>
                  </a:lnTo>
                  <a:lnTo>
                    <a:pt x="469" y="140"/>
                  </a:lnTo>
                  <a:lnTo>
                    <a:pt x="465" y="151"/>
                  </a:lnTo>
                  <a:lnTo>
                    <a:pt x="454" y="175"/>
                  </a:lnTo>
                  <a:lnTo>
                    <a:pt x="443" y="196"/>
                  </a:lnTo>
                  <a:lnTo>
                    <a:pt x="433" y="217"/>
                  </a:lnTo>
                  <a:lnTo>
                    <a:pt x="430" y="225"/>
                  </a:lnTo>
                  <a:lnTo>
                    <a:pt x="429" y="234"/>
                  </a:lnTo>
                  <a:lnTo>
                    <a:pt x="430" y="241"/>
                  </a:lnTo>
                  <a:lnTo>
                    <a:pt x="433" y="248"/>
                  </a:lnTo>
                  <a:lnTo>
                    <a:pt x="439" y="253"/>
                  </a:lnTo>
                  <a:lnTo>
                    <a:pt x="446" y="259"/>
                  </a:lnTo>
                  <a:lnTo>
                    <a:pt x="446" y="259"/>
                  </a:lnTo>
                  <a:lnTo>
                    <a:pt x="460" y="262"/>
                  </a:lnTo>
                  <a:lnTo>
                    <a:pt x="481" y="265"/>
                  </a:lnTo>
                  <a:lnTo>
                    <a:pt x="509" y="266"/>
                  </a:lnTo>
                  <a:lnTo>
                    <a:pt x="544" y="267"/>
                  </a:lnTo>
                  <a:lnTo>
                    <a:pt x="626" y="269"/>
                  </a:lnTo>
                  <a:lnTo>
                    <a:pt x="718" y="267"/>
                  </a:lnTo>
                  <a:lnTo>
                    <a:pt x="718" y="267"/>
                  </a:lnTo>
                  <a:lnTo>
                    <a:pt x="725" y="376"/>
                  </a:lnTo>
                  <a:lnTo>
                    <a:pt x="727" y="427"/>
                  </a:lnTo>
                  <a:lnTo>
                    <a:pt x="727" y="471"/>
                  </a:lnTo>
                  <a:lnTo>
                    <a:pt x="727" y="491"/>
                  </a:lnTo>
                  <a:lnTo>
                    <a:pt x="724" y="509"/>
                  </a:lnTo>
                  <a:lnTo>
                    <a:pt x="723" y="525"/>
                  </a:lnTo>
                  <a:lnTo>
                    <a:pt x="718" y="539"/>
                  </a:lnTo>
                  <a:lnTo>
                    <a:pt x="714" y="548"/>
                  </a:lnTo>
                  <a:lnTo>
                    <a:pt x="709" y="557"/>
                  </a:lnTo>
                  <a:lnTo>
                    <a:pt x="706" y="558"/>
                  </a:lnTo>
                  <a:lnTo>
                    <a:pt x="702" y="561"/>
                  </a:lnTo>
                  <a:lnTo>
                    <a:pt x="697" y="562"/>
                  </a:lnTo>
                  <a:lnTo>
                    <a:pt x="693" y="562"/>
                  </a:lnTo>
                  <a:lnTo>
                    <a:pt x="693" y="562"/>
                  </a:lnTo>
                  <a:lnTo>
                    <a:pt x="686" y="561"/>
                  </a:lnTo>
                  <a:lnTo>
                    <a:pt x="681" y="558"/>
                  </a:lnTo>
                  <a:lnTo>
                    <a:pt x="667" y="551"/>
                  </a:lnTo>
                  <a:lnTo>
                    <a:pt x="639" y="532"/>
                  </a:lnTo>
                  <a:lnTo>
                    <a:pt x="623" y="520"/>
                  </a:lnTo>
                  <a:lnTo>
                    <a:pt x="613" y="516"/>
                  </a:lnTo>
                  <a:lnTo>
                    <a:pt x="604" y="512"/>
                  </a:lnTo>
                  <a:lnTo>
                    <a:pt x="594" y="509"/>
                  </a:lnTo>
                  <a:lnTo>
                    <a:pt x="581" y="506"/>
                  </a:lnTo>
                  <a:lnTo>
                    <a:pt x="569" y="505"/>
                  </a:lnTo>
                  <a:lnTo>
                    <a:pt x="555" y="505"/>
                  </a:lnTo>
                  <a:lnTo>
                    <a:pt x="555" y="505"/>
                  </a:lnTo>
                  <a:lnTo>
                    <a:pt x="544" y="506"/>
                  </a:lnTo>
                  <a:lnTo>
                    <a:pt x="532" y="509"/>
                  </a:lnTo>
                  <a:lnTo>
                    <a:pt x="523" y="513"/>
                  </a:lnTo>
                  <a:lnTo>
                    <a:pt x="513" y="518"/>
                  </a:lnTo>
                  <a:lnTo>
                    <a:pt x="504" y="523"/>
                  </a:lnTo>
                  <a:lnTo>
                    <a:pt x="496" y="529"/>
                  </a:lnTo>
                  <a:lnTo>
                    <a:pt x="489" y="537"/>
                  </a:lnTo>
                  <a:lnTo>
                    <a:pt x="482" y="544"/>
                  </a:lnTo>
                  <a:lnTo>
                    <a:pt x="476" y="553"/>
                  </a:lnTo>
                  <a:lnTo>
                    <a:pt x="471" y="562"/>
                  </a:lnTo>
                  <a:lnTo>
                    <a:pt x="467" y="572"/>
                  </a:lnTo>
                  <a:lnTo>
                    <a:pt x="463" y="582"/>
                  </a:lnTo>
                  <a:lnTo>
                    <a:pt x="457" y="603"/>
                  </a:lnTo>
                  <a:lnTo>
                    <a:pt x="456" y="624"/>
                  </a:lnTo>
                  <a:lnTo>
                    <a:pt x="456" y="645"/>
                  </a:lnTo>
                  <a:lnTo>
                    <a:pt x="458" y="655"/>
                  </a:lnTo>
                  <a:lnTo>
                    <a:pt x="460" y="666"/>
                  </a:lnTo>
                  <a:lnTo>
                    <a:pt x="464" y="676"/>
                  </a:lnTo>
                  <a:lnTo>
                    <a:pt x="468" y="684"/>
                  </a:lnTo>
                  <a:lnTo>
                    <a:pt x="472" y="694"/>
                  </a:lnTo>
                  <a:lnTo>
                    <a:pt x="479" y="702"/>
                  </a:lnTo>
                  <a:lnTo>
                    <a:pt x="486" y="709"/>
                  </a:lnTo>
                  <a:lnTo>
                    <a:pt x="493" y="716"/>
                  </a:lnTo>
                  <a:lnTo>
                    <a:pt x="502" y="723"/>
                  </a:lnTo>
                  <a:lnTo>
                    <a:pt x="511" y="727"/>
                  </a:lnTo>
                  <a:lnTo>
                    <a:pt x="521" y="731"/>
                  </a:lnTo>
                  <a:lnTo>
                    <a:pt x="532" y="736"/>
                  </a:lnTo>
                  <a:lnTo>
                    <a:pt x="545" y="737"/>
                  </a:lnTo>
                  <a:lnTo>
                    <a:pt x="558" y="738"/>
                  </a:lnTo>
                  <a:lnTo>
                    <a:pt x="558" y="738"/>
                  </a:lnTo>
                  <a:lnTo>
                    <a:pt x="570" y="737"/>
                  </a:lnTo>
                  <a:lnTo>
                    <a:pt x="583" y="736"/>
                  </a:lnTo>
                  <a:lnTo>
                    <a:pt x="595" y="731"/>
                  </a:lnTo>
                  <a:lnTo>
                    <a:pt x="606" y="727"/>
                  </a:lnTo>
                  <a:lnTo>
                    <a:pt x="630" y="716"/>
                  </a:lnTo>
                  <a:lnTo>
                    <a:pt x="651" y="704"/>
                  </a:lnTo>
                  <a:lnTo>
                    <a:pt x="672" y="695"/>
                  </a:lnTo>
                  <a:lnTo>
                    <a:pt x="681" y="692"/>
                  </a:lnTo>
                  <a:lnTo>
                    <a:pt x="689" y="691"/>
                  </a:lnTo>
                  <a:lnTo>
                    <a:pt x="696" y="691"/>
                  </a:lnTo>
                  <a:lnTo>
                    <a:pt x="703" y="694"/>
                  </a:lnTo>
                  <a:lnTo>
                    <a:pt x="709" y="699"/>
                  </a:lnTo>
                  <a:lnTo>
                    <a:pt x="714" y="708"/>
                  </a:lnTo>
                  <a:lnTo>
                    <a:pt x="714" y="708"/>
                  </a:lnTo>
                  <a:lnTo>
                    <a:pt x="716" y="713"/>
                  </a:lnTo>
                  <a:lnTo>
                    <a:pt x="717" y="722"/>
                  </a:lnTo>
                  <a:lnTo>
                    <a:pt x="720" y="744"/>
                  </a:lnTo>
                  <a:lnTo>
                    <a:pt x="721" y="773"/>
                  </a:lnTo>
                  <a:lnTo>
                    <a:pt x="723" y="810"/>
                  </a:lnTo>
                  <a:lnTo>
                    <a:pt x="724" y="896"/>
                  </a:lnTo>
                  <a:lnTo>
                    <a:pt x="723" y="993"/>
                  </a:lnTo>
                  <a:lnTo>
                    <a:pt x="723" y="993"/>
                  </a:lnTo>
                  <a:lnTo>
                    <a:pt x="637" y="991"/>
                  </a:lnTo>
                  <a:lnTo>
                    <a:pt x="562" y="990"/>
                  </a:lnTo>
                  <a:lnTo>
                    <a:pt x="531" y="991"/>
                  </a:lnTo>
                  <a:lnTo>
                    <a:pt x="504" y="993"/>
                  </a:lnTo>
                  <a:lnTo>
                    <a:pt x="483" y="996"/>
                  </a:lnTo>
                  <a:lnTo>
                    <a:pt x="476" y="997"/>
                  </a:lnTo>
                  <a:lnTo>
                    <a:pt x="472" y="998"/>
                  </a:lnTo>
                  <a:lnTo>
                    <a:pt x="472" y="998"/>
                  </a:lnTo>
                  <a:lnTo>
                    <a:pt x="464" y="1005"/>
                  </a:lnTo>
                  <a:lnTo>
                    <a:pt x="458" y="1012"/>
                  </a:lnTo>
                  <a:lnTo>
                    <a:pt x="456" y="1021"/>
                  </a:lnTo>
                  <a:lnTo>
                    <a:pt x="456" y="1031"/>
                  </a:lnTo>
                  <a:lnTo>
                    <a:pt x="457" y="1042"/>
                  </a:lnTo>
                  <a:lnTo>
                    <a:pt x="461" y="1053"/>
                  </a:lnTo>
                  <a:lnTo>
                    <a:pt x="471" y="1078"/>
                  </a:lnTo>
                  <a:lnTo>
                    <a:pt x="483" y="1105"/>
                  </a:lnTo>
                  <a:lnTo>
                    <a:pt x="497" y="1133"/>
                  </a:lnTo>
                  <a:lnTo>
                    <a:pt x="503" y="1147"/>
                  </a:lnTo>
                  <a:lnTo>
                    <a:pt x="509" y="1161"/>
                  </a:lnTo>
                  <a:lnTo>
                    <a:pt x="511" y="1175"/>
                  </a:lnTo>
                  <a:lnTo>
                    <a:pt x="514" y="1187"/>
                  </a:lnTo>
                  <a:lnTo>
                    <a:pt x="514" y="1187"/>
                  </a:lnTo>
                  <a:lnTo>
                    <a:pt x="514" y="1203"/>
                  </a:lnTo>
                  <a:lnTo>
                    <a:pt x="513" y="1217"/>
                  </a:lnTo>
                  <a:lnTo>
                    <a:pt x="510" y="1229"/>
                  </a:lnTo>
                  <a:lnTo>
                    <a:pt x="507" y="1242"/>
                  </a:lnTo>
                  <a:lnTo>
                    <a:pt x="502" y="1254"/>
                  </a:lnTo>
                  <a:lnTo>
                    <a:pt x="495" y="1265"/>
                  </a:lnTo>
                  <a:lnTo>
                    <a:pt x="488" y="1275"/>
                  </a:lnTo>
                  <a:lnTo>
                    <a:pt x="479" y="1285"/>
                  </a:lnTo>
                  <a:lnTo>
                    <a:pt x="469" y="1293"/>
                  </a:lnTo>
                  <a:lnTo>
                    <a:pt x="460" y="1302"/>
                  </a:lnTo>
                  <a:lnTo>
                    <a:pt x="450" y="1309"/>
                  </a:lnTo>
                  <a:lnTo>
                    <a:pt x="439" y="1314"/>
                  </a:lnTo>
                  <a:lnTo>
                    <a:pt x="426" y="1320"/>
                  </a:lnTo>
                  <a:lnTo>
                    <a:pt x="415" y="1324"/>
                  </a:lnTo>
                  <a:lnTo>
                    <a:pt x="402" y="1327"/>
                  </a:lnTo>
                  <a:lnTo>
                    <a:pt x="390" y="1328"/>
                  </a:lnTo>
                  <a:lnTo>
                    <a:pt x="390" y="1328"/>
                  </a:lnTo>
                  <a:lnTo>
                    <a:pt x="377" y="1330"/>
                  </a:lnTo>
                  <a:lnTo>
                    <a:pt x="365" y="1330"/>
                  </a:lnTo>
                  <a:lnTo>
                    <a:pt x="353" y="1328"/>
                  </a:lnTo>
                  <a:lnTo>
                    <a:pt x="341" y="1327"/>
                  </a:lnTo>
                  <a:lnTo>
                    <a:pt x="330" y="1324"/>
                  </a:lnTo>
                  <a:lnTo>
                    <a:pt x="317" y="1320"/>
                  </a:lnTo>
                  <a:lnTo>
                    <a:pt x="307" y="1314"/>
                  </a:lnTo>
                  <a:lnTo>
                    <a:pt x="298" y="1307"/>
                  </a:lnTo>
                  <a:lnTo>
                    <a:pt x="288" y="1299"/>
                  </a:lnTo>
                  <a:lnTo>
                    <a:pt x="279" y="1291"/>
                  </a:lnTo>
                  <a:lnTo>
                    <a:pt x="271" y="1279"/>
                  </a:lnTo>
                  <a:lnTo>
                    <a:pt x="265" y="1268"/>
                  </a:lnTo>
                  <a:lnTo>
                    <a:pt x="260" y="1254"/>
                  </a:lnTo>
                  <a:lnTo>
                    <a:pt x="256" y="1240"/>
                  </a:lnTo>
                  <a:lnTo>
                    <a:pt x="253" y="1225"/>
                  </a:lnTo>
                  <a:lnTo>
                    <a:pt x="251" y="1208"/>
                  </a:lnTo>
                  <a:lnTo>
                    <a:pt x="251" y="1208"/>
                  </a:lnTo>
                  <a:lnTo>
                    <a:pt x="253" y="1187"/>
                  </a:lnTo>
                  <a:lnTo>
                    <a:pt x="256" y="1168"/>
                  </a:lnTo>
                  <a:lnTo>
                    <a:pt x="260" y="1148"/>
                  </a:lnTo>
                  <a:lnTo>
                    <a:pt x="265" y="1130"/>
                  </a:lnTo>
                  <a:lnTo>
                    <a:pt x="272" y="1113"/>
                  </a:lnTo>
                  <a:lnTo>
                    <a:pt x="281" y="1098"/>
                  </a:lnTo>
                  <a:lnTo>
                    <a:pt x="295" y="1070"/>
                  </a:lnTo>
                  <a:lnTo>
                    <a:pt x="307" y="1046"/>
                  </a:lnTo>
                  <a:lnTo>
                    <a:pt x="312" y="1035"/>
                  </a:lnTo>
                  <a:lnTo>
                    <a:pt x="313" y="1026"/>
                  </a:lnTo>
                  <a:lnTo>
                    <a:pt x="313" y="1018"/>
                  </a:lnTo>
                  <a:lnTo>
                    <a:pt x="310" y="1011"/>
                  </a:lnTo>
                  <a:lnTo>
                    <a:pt x="303" y="1005"/>
                  </a:lnTo>
                  <a:lnTo>
                    <a:pt x="293" y="1001"/>
                  </a:lnTo>
                  <a:lnTo>
                    <a:pt x="293" y="1001"/>
                  </a:lnTo>
                  <a:lnTo>
                    <a:pt x="272" y="997"/>
                  </a:lnTo>
                  <a:lnTo>
                    <a:pt x="246" y="994"/>
                  </a:lnTo>
                  <a:lnTo>
                    <a:pt x="215" y="993"/>
                  </a:lnTo>
                  <a:lnTo>
                    <a:pt x="179" y="991"/>
                  </a:lnTo>
                  <a:lnTo>
                    <a:pt x="98" y="993"/>
                  </a:lnTo>
                  <a:lnTo>
                    <a:pt x="10" y="996"/>
                  </a:lnTo>
                  <a:lnTo>
                    <a:pt x="10" y="996"/>
                  </a:lnTo>
                  <a:close/>
                </a:path>
              </a:pathLst>
            </a:custGeom>
            <a:solidFill>
              <a:schemeClr val="accent3"/>
            </a:solidFill>
            <a:ln w="28575" cap="rnd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14330" y="1874204"/>
            <a:ext cx="6260171" cy="1752917"/>
            <a:chOff x="1414330" y="1874204"/>
            <a:chExt cx="6260171" cy="1752917"/>
          </a:xfrm>
        </p:grpSpPr>
        <p:grpSp>
          <p:nvGrpSpPr>
            <p:cNvPr id="6" name="Group 147"/>
            <p:cNvGrpSpPr/>
            <p:nvPr/>
          </p:nvGrpSpPr>
          <p:grpSpPr>
            <a:xfrm>
              <a:off x="5920987" y="1874207"/>
              <a:ext cx="1753514" cy="616537"/>
              <a:chOff x="6084168" y="3303678"/>
              <a:chExt cx="2329575" cy="819081"/>
            </a:xfrm>
          </p:grpSpPr>
          <p:sp>
            <p:nvSpPr>
              <p:cNvPr id="16" name="TextBox 148"/>
              <p:cNvSpPr txBox="1">
                <a:spLocks/>
              </p:cNvSpPr>
              <p:nvPr/>
            </p:nvSpPr>
            <p:spPr bwMode="auto">
              <a:xfrm>
                <a:off x="6084168" y="3303678"/>
                <a:ext cx="2329575" cy="2329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360000" tIns="0" rIns="0" bIns="0" anchor="t" anchorCtr="0">
                <a:normAutofit fontScale="92500" lnSpcReduction="20000"/>
                <a:sp3d/>
              </a:bodyPr>
              <a:lstStyle/>
              <a:p>
                <a:r>
                  <a:rPr lang="zh-CN" altLang="en-US" sz="1467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17" name="TextBox 149"/>
              <p:cNvSpPr txBox="1">
                <a:spLocks/>
              </p:cNvSpPr>
              <p:nvPr/>
            </p:nvSpPr>
            <p:spPr bwMode="auto">
              <a:xfrm>
                <a:off x="6084168" y="3536623"/>
                <a:ext cx="2329575" cy="586136"/>
              </a:xfrm>
              <a:prstGeom prst="rect">
                <a:avLst/>
              </a:prstGeom>
            </p:spPr>
            <p:txBody>
              <a:bodyPr wrap="square" lIns="360000" tIns="0" rIns="0" bIns="0" anchor="ctr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indent="0" algn="just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 （建议使用主题字体）</a:t>
                </a:r>
              </a:p>
            </p:txBody>
          </p:sp>
        </p:grpSp>
        <p:grpSp>
          <p:nvGrpSpPr>
            <p:cNvPr id="7" name="Group 30"/>
            <p:cNvGrpSpPr/>
            <p:nvPr/>
          </p:nvGrpSpPr>
          <p:grpSpPr>
            <a:xfrm>
              <a:off x="5920987" y="3010584"/>
              <a:ext cx="1753514" cy="616537"/>
              <a:chOff x="6084168" y="3303678"/>
              <a:chExt cx="2329575" cy="819081"/>
            </a:xfrm>
          </p:grpSpPr>
          <p:sp>
            <p:nvSpPr>
              <p:cNvPr id="14" name="TextBox 31"/>
              <p:cNvSpPr txBox="1">
                <a:spLocks/>
              </p:cNvSpPr>
              <p:nvPr/>
            </p:nvSpPr>
            <p:spPr bwMode="auto">
              <a:xfrm>
                <a:off x="6084168" y="3303678"/>
                <a:ext cx="2329575" cy="23294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3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360000" tIns="0" rIns="0" bIns="0" anchor="t" anchorCtr="0">
                <a:normAutofit fontScale="92500" lnSpcReduction="20000"/>
                <a:sp3d/>
              </a:bodyPr>
              <a:lstStyle/>
              <a:p>
                <a:r>
                  <a:rPr lang="zh-CN" altLang="en-US" sz="1467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5" name="TextBox 33"/>
              <p:cNvSpPr txBox="1">
                <a:spLocks/>
              </p:cNvSpPr>
              <p:nvPr/>
            </p:nvSpPr>
            <p:spPr bwMode="auto">
              <a:xfrm>
                <a:off x="6084168" y="3536623"/>
                <a:ext cx="2329575" cy="586136"/>
              </a:xfrm>
              <a:prstGeom prst="rect">
                <a:avLst/>
              </a:prstGeom>
            </p:spPr>
            <p:txBody>
              <a:bodyPr wrap="square" lIns="360000" tIns="0" rIns="0" bIns="0" anchor="ctr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indent="0" algn="just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</a:p>
            </p:txBody>
          </p:sp>
        </p:grpSp>
        <p:grpSp>
          <p:nvGrpSpPr>
            <p:cNvPr id="8" name="Group 1"/>
            <p:cNvGrpSpPr/>
            <p:nvPr/>
          </p:nvGrpSpPr>
          <p:grpSpPr>
            <a:xfrm>
              <a:off x="1414330" y="1874204"/>
              <a:ext cx="1753514" cy="616536"/>
              <a:chOff x="1663627" y="2498939"/>
              <a:chExt cx="2338019" cy="822048"/>
            </a:xfrm>
          </p:grpSpPr>
          <p:sp>
            <p:nvSpPr>
              <p:cNvPr id="12" name="TextBox 35"/>
              <p:cNvSpPr txBox="1">
                <a:spLocks/>
              </p:cNvSpPr>
              <p:nvPr/>
            </p:nvSpPr>
            <p:spPr bwMode="auto">
              <a:xfrm>
                <a:off x="1663627" y="2498939"/>
                <a:ext cx="2338019" cy="23378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360000" bIns="0" anchor="ctr" anchorCtr="0">
                <a:normAutofit fontScale="92500" lnSpcReduction="20000"/>
                <a:sp3d/>
              </a:bodyPr>
              <a:lstStyle/>
              <a:p>
                <a:pPr algn="r"/>
                <a:r>
                  <a:rPr lang="zh-CN" altLang="en-US" sz="1467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3" name="TextBox 36"/>
              <p:cNvSpPr txBox="1">
                <a:spLocks/>
              </p:cNvSpPr>
              <p:nvPr/>
            </p:nvSpPr>
            <p:spPr bwMode="auto">
              <a:xfrm>
                <a:off x="1663627" y="2732728"/>
                <a:ext cx="2338019" cy="588259"/>
              </a:xfrm>
              <a:prstGeom prst="rect">
                <a:avLst/>
              </a:prstGeom>
            </p:spPr>
            <p:txBody>
              <a:bodyPr wrap="square" lIns="0" tIns="0" rIns="360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indent="0" algn="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 （建议使用主题字体）</a:t>
                </a:r>
              </a:p>
            </p:txBody>
          </p:sp>
        </p:grpSp>
        <p:grpSp>
          <p:nvGrpSpPr>
            <p:cNvPr id="9" name="Group 2"/>
            <p:cNvGrpSpPr/>
            <p:nvPr/>
          </p:nvGrpSpPr>
          <p:grpSpPr>
            <a:xfrm>
              <a:off x="1414330" y="3010581"/>
              <a:ext cx="1753514" cy="616536"/>
              <a:chOff x="1663627" y="4014108"/>
              <a:chExt cx="2338019" cy="822048"/>
            </a:xfrm>
          </p:grpSpPr>
          <p:sp>
            <p:nvSpPr>
              <p:cNvPr id="10" name="TextBox 38"/>
              <p:cNvSpPr txBox="1">
                <a:spLocks/>
              </p:cNvSpPr>
              <p:nvPr/>
            </p:nvSpPr>
            <p:spPr bwMode="auto">
              <a:xfrm>
                <a:off x="1663627" y="4014108"/>
                <a:ext cx="2338019" cy="23378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360000" bIns="0" anchor="ctr" anchorCtr="0">
                <a:normAutofit fontScale="92500" lnSpcReduction="20000"/>
                <a:sp3d/>
              </a:bodyPr>
              <a:lstStyle/>
              <a:p>
                <a:pPr algn="r"/>
                <a:r>
                  <a:rPr lang="zh-CN" altLang="en-US" sz="1467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1" name="TextBox 39"/>
              <p:cNvSpPr txBox="1">
                <a:spLocks/>
              </p:cNvSpPr>
              <p:nvPr/>
            </p:nvSpPr>
            <p:spPr bwMode="auto">
              <a:xfrm>
                <a:off x="1663627" y="4247897"/>
                <a:ext cx="2338019" cy="588259"/>
              </a:xfrm>
              <a:prstGeom prst="rect">
                <a:avLst/>
              </a:prstGeom>
            </p:spPr>
            <p:txBody>
              <a:bodyPr wrap="square" lIns="0" tIns="0" rIns="360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indent="0" algn="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 （建议使用主题字体）</a:t>
                </a:r>
              </a:p>
            </p:txBody>
          </p:sp>
        </p:grpSp>
      </p:grpSp>
      <p:sp>
        <p:nvSpPr>
          <p:cNvPr id="34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880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0" y="1194597"/>
            <a:ext cx="3392882" cy="339288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9" name="组合 28"/>
          <p:cNvGrpSpPr/>
          <p:nvPr/>
        </p:nvGrpSpPr>
        <p:grpSpPr>
          <a:xfrm>
            <a:off x="3221852" y="1410625"/>
            <a:ext cx="1863207" cy="462926"/>
            <a:chOff x="3221852" y="1410625"/>
            <a:chExt cx="1863207" cy="462926"/>
          </a:xfrm>
        </p:grpSpPr>
        <p:sp>
          <p:nvSpPr>
            <p:cNvPr id="5" name="Rectangle: Rounded Corners 5"/>
            <p:cNvSpPr/>
            <p:nvPr/>
          </p:nvSpPr>
          <p:spPr>
            <a:xfrm>
              <a:off x="3221852" y="1410625"/>
              <a:ext cx="1863207" cy="4629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zh-CN" altLang="en-US" sz="14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6" name="Freeform: Shape 4"/>
            <p:cNvSpPr>
              <a:spLocks/>
            </p:cNvSpPr>
            <p:nvPr/>
          </p:nvSpPr>
          <p:spPr bwMode="auto">
            <a:xfrm>
              <a:off x="3426346" y="1506690"/>
              <a:ext cx="367352" cy="270792"/>
            </a:xfrm>
            <a:custGeom>
              <a:avLst/>
              <a:gdLst/>
              <a:ahLst/>
              <a:cxnLst>
                <a:cxn ang="0">
                  <a:pos x="10" y="45"/>
                </a:cxn>
                <a:cxn ang="0">
                  <a:pos x="28" y="45"/>
                </a:cxn>
                <a:cxn ang="0">
                  <a:pos x="4" y="30"/>
                </a:cxn>
                <a:cxn ang="0">
                  <a:pos x="65" y="50"/>
                </a:cxn>
                <a:cxn ang="0">
                  <a:pos x="77" y="52"/>
                </a:cxn>
                <a:cxn ang="0">
                  <a:pos x="86" y="46"/>
                </a:cxn>
                <a:cxn ang="0">
                  <a:pos x="94" y="59"/>
                </a:cxn>
                <a:cxn ang="0">
                  <a:pos x="73" y="69"/>
                </a:cxn>
                <a:cxn ang="0">
                  <a:pos x="23" y="59"/>
                </a:cxn>
                <a:cxn ang="0">
                  <a:pos x="3" y="49"/>
                </a:cxn>
                <a:cxn ang="0">
                  <a:pos x="22" y="49"/>
                </a:cxn>
                <a:cxn ang="0">
                  <a:pos x="28" y="52"/>
                </a:cxn>
                <a:cxn ang="0">
                  <a:pos x="45" y="57"/>
                </a:cxn>
                <a:cxn ang="0">
                  <a:pos x="45" y="49"/>
                </a:cxn>
                <a:cxn ang="0">
                  <a:pos x="51" y="47"/>
                </a:cxn>
                <a:cxn ang="0">
                  <a:pos x="51" y="51"/>
                </a:cxn>
                <a:cxn ang="0">
                  <a:pos x="60" y="47"/>
                </a:cxn>
                <a:cxn ang="0">
                  <a:pos x="89" y="30"/>
                </a:cxn>
                <a:cxn ang="0">
                  <a:pos x="70" y="30"/>
                </a:cxn>
                <a:cxn ang="0">
                  <a:pos x="70" y="33"/>
                </a:cxn>
                <a:cxn ang="0">
                  <a:pos x="71" y="40"/>
                </a:cxn>
                <a:cxn ang="0">
                  <a:pos x="72" y="41"/>
                </a:cxn>
                <a:cxn ang="0">
                  <a:pos x="87" y="41"/>
                </a:cxn>
                <a:cxn ang="0">
                  <a:pos x="88" y="34"/>
                </a:cxn>
                <a:cxn ang="0">
                  <a:pos x="89" y="31"/>
                </a:cxn>
                <a:cxn ang="0">
                  <a:pos x="63" y="24"/>
                </a:cxn>
                <a:cxn ang="0">
                  <a:pos x="33" y="14"/>
                </a:cxn>
                <a:cxn ang="0">
                  <a:pos x="36" y="33"/>
                </a:cxn>
                <a:cxn ang="0">
                  <a:pos x="42" y="43"/>
                </a:cxn>
                <a:cxn ang="0">
                  <a:pos x="49" y="44"/>
                </a:cxn>
                <a:cxn ang="0">
                  <a:pos x="55" y="43"/>
                </a:cxn>
                <a:cxn ang="0">
                  <a:pos x="61" y="33"/>
                </a:cxn>
              </a:cxnLst>
              <a:rect l="0" t="0" r="r" b="b"/>
              <a:pathLst>
                <a:path w="94" h="69">
                  <a:moveTo>
                    <a:pt x="2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3" y="48"/>
                    <a:pt x="17" y="48"/>
                    <a:pt x="20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0"/>
                    <a:pt x="26" y="35"/>
                    <a:pt x="26" y="30"/>
                  </a:cubicBezTo>
                  <a:cubicBezTo>
                    <a:pt x="22" y="19"/>
                    <a:pt x="7" y="20"/>
                    <a:pt x="4" y="30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65" y="50"/>
                  </a:moveTo>
                  <a:cubicBezTo>
                    <a:pt x="73" y="46"/>
                    <a:pt x="73" y="46"/>
                    <a:pt x="73" y="46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5"/>
                    <a:pt x="1" y="52"/>
                    <a:pt x="3" y="49"/>
                  </a:cubicBezTo>
                  <a:cubicBezTo>
                    <a:pt x="5" y="49"/>
                    <a:pt x="7" y="49"/>
                    <a:pt x="8" y="49"/>
                  </a:cubicBezTo>
                  <a:cubicBezTo>
                    <a:pt x="13" y="54"/>
                    <a:pt x="17" y="54"/>
                    <a:pt x="22" y="49"/>
                  </a:cubicBezTo>
                  <a:cubicBezTo>
                    <a:pt x="23" y="49"/>
                    <a:pt x="25" y="49"/>
                    <a:pt x="27" y="49"/>
                  </a:cubicBezTo>
                  <a:cubicBezTo>
                    <a:pt x="27" y="50"/>
                    <a:pt x="28" y="51"/>
                    <a:pt x="28" y="52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5" y="50"/>
                    <a:pt x="65" y="50"/>
                    <a:pt x="65" y="50"/>
                  </a:cubicBezTo>
                  <a:close/>
                  <a:moveTo>
                    <a:pt x="89" y="30"/>
                  </a:moveTo>
                  <a:cubicBezTo>
                    <a:pt x="89" y="24"/>
                    <a:pt x="85" y="21"/>
                    <a:pt x="79" y="20"/>
                  </a:cubicBezTo>
                  <a:cubicBezTo>
                    <a:pt x="74" y="20"/>
                    <a:pt x="70" y="24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1"/>
                    <a:pt x="70" y="32"/>
                    <a:pt x="70" y="33"/>
                  </a:cubicBezTo>
                  <a:cubicBezTo>
                    <a:pt x="70" y="33"/>
                    <a:pt x="70" y="34"/>
                    <a:pt x="71" y="34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7" y="46"/>
                    <a:pt x="81" y="45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9" y="33"/>
                    <a:pt x="89" y="33"/>
                  </a:cubicBezTo>
                  <a:cubicBezTo>
                    <a:pt x="89" y="33"/>
                    <a:pt x="89" y="31"/>
                    <a:pt x="89" y="31"/>
                  </a:cubicBezTo>
                  <a:cubicBezTo>
                    <a:pt x="89" y="30"/>
                    <a:pt x="89" y="30"/>
                    <a:pt x="89" y="30"/>
                  </a:cubicBezTo>
                  <a:close/>
                  <a:moveTo>
                    <a:pt x="63" y="24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59" y="13"/>
                    <a:pt x="47" y="0"/>
                    <a:pt x="33" y="1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7"/>
                    <a:pt x="35" y="30"/>
                    <a:pt x="36" y="33"/>
                  </a:cubicBezTo>
                  <a:cubicBezTo>
                    <a:pt x="37" y="37"/>
                    <a:pt x="39" y="40"/>
                    <a:pt x="41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5" y="44"/>
                    <a:pt x="47" y="44"/>
                    <a:pt x="49" y="44"/>
                  </a:cubicBezTo>
                  <a:cubicBezTo>
                    <a:pt x="51" y="44"/>
                    <a:pt x="53" y="44"/>
                    <a:pt x="55" y="44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8" y="40"/>
                    <a:pt x="60" y="37"/>
                    <a:pt x="61" y="33"/>
                  </a:cubicBezTo>
                  <a:cubicBezTo>
                    <a:pt x="62" y="30"/>
                    <a:pt x="63" y="27"/>
                    <a:pt x="63" y="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Oval 7"/>
          <p:cNvSpPr/>
          <p:nvPr/>
        </p:nvSpPr>
        <p:spPr>
          <a:xfrm>
            <a:off x="4650677" y="3795210"/>
            <a:ext cx="434387" cy="434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Freeform: Shape 9"/>
          <p:cNvSpPr>
            <a:spLocks/>
          </p:cNvSpPr>
          <p:nvPr/>
        </p:nvSpPr>
        <p:spPr bwMode="auto">
          <a:xfrm>
            <a:off x="4783354" y="3963129"/>
            <a:ext cx="148106" cy="114857"/>
          </a:xfrm>
          <a:custGeom>
            <a:avLst/>
            <a:gdLst>
              <a:gd name="T0" fmla="*/ 74 w 83"/>
              <a:gd name="T1" fmla="*/ 3 h 64"/>
              <a:gd name="T2" fmla="*/ 41 w 83"/>
              <a:gd name="T3" fmla="*/ 0 h 64"/>
              <a:gd name="T4" fmla="*/ 8 w 83"/>
              <a:gd name="T5" fmla="*/ 3 h 64"/>
              <a:gd name="T6" fmla="*/ 5 w 83"/>
              <a:gd name="T7" fmla="*/ 6 h 64"/>
              <a:gd name="T8" fmla="*/ 5 w 83"/>
              <a:gd name="T9" fmla="*/ 58 h 64"/>
              <a:gd name="T10" fmla="*/ 8 w 83"/>
              <a:gd name="T11" fmla="*/ 61 h 64"/>
              <a:gd name="T12" fmla="*/ 41 w 83"/>
              <a:gd name="T13" fmla="*/ 64 h 64"/>
              <a:gd name="T14" fmla="*/ 74 w 83"/>
              <a:gd name="T15" fmla="*/ 61 h 64"/>
              <a:gd name="T16" fmla="*/ 77 w 83"/>
              <a:gd name="T17" fmla="*/ 58 h 64"/>
              <a:gd name="T18" fmla="*/ 77 w 83"/>
              <a:gd name="T19" fmla="*/ 6 h 64"/>
              <a:gd name="T20" fmla="*/ 74 w 83"/>
              <a:gd name="T21" fmla="*/ 3 h 64"/>
              <a:gd name="T22" fmla="*/ 73 w 83"/>
              <a:gd name="T23" fmla="*/ 57 h 64"/>
              <a:gd name="T24" fmla="*/ 9 w 83"/>
              <a:gd name="T25" fmla="*/ 57 h 64"/>
              <a:gd name="T26" fmla="*/ 9 w 83"/>
              <a:gd name="T27" fmla="*/ 7 h 64"/>
              <a:gd name="T28" fmla="*/ 73 w 83"/>
              <a:gd name="T29" fmla="*/ 7 h 64"/>
              <a:gd name="T30" fmla="*/ 73 w 83"/>
              <a:gd name="T31" fmla="*/ 5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3" h="64">
                <a:moveTo>
                  <a:pt x="74" y="3"/>
                </a:moveTo>
                <a:cubicBezTo>
                  <a:pt x="63" y="1"/>
                  <a:pt x="52" y="0"/>
                  <a:pt x="41" y="0"/>
                </a:cubicBezTo>
                <a:cubicBezTo>
                  <a:pt x="30" y="0"/>
                  <a:pt x="19" y="1"/>
                  <a:pt x="8" y="3"/>
                </a:cubicBezTo>
                <a:cubicBezTo>
                  <a:pt x="7" y="3"/>
                  <a:pt x="6" y="4"/>
                  <a:pt x="5" y="6"/>
                </a:cubicBezTo>
                <a:cubicBezTo>
                  <a:pt x="0" y="23"/>
                  <a:pt x="0" y="41"/>
                  <a:pt x="5" y="58"/>
                </a:cubicBezTo>
                <a:cubicBezTo>
                  <a:pt x="6" y="60"/>
                  <a:pt x="7" y="61"/>
                  <a:pt x="8" y="61"/>
                </a:cubicBezTo>
                <a:cubicBezTo>
                  <a:pt x="19" y="63"/>
                  <a:pt x="30" y="64"/>
                  <a:pt x="41" y="64"/>
                </a:cubicBezTo>
                <a:cubicBezTo>
                  <a:pt x="52" y="64"/>
                  <a:pt x="63" y="63"/>
                  <a:pt x="74" y="61"/>
                </a:cubicBezTo>
                <a:cubicBezTo>
                  <a:pt x="75" y="61"/>
                  <a:pt x="76" y="60"/>
                  <a:pt x="77" y="58"/>
                </a:cubicBezTo>
                <a:cubicBezTo>
                  <a:pt x="83" y="41"/>
                  <a:pt x="83" y="23"/>
                  <a:pt x="77" y="6"/>
                </a:cubicBezTo>
                <a:cubicBezTo>
                  <a:pt x="76" y="4"/>
                  <a:pt x="75" y="3"/>
                  <a:pt x="74" y="3"/>
                </a:cubicBezTo>
                <a:close/>
                <a:moveTo>
                  <a:pt x="73" y="57"/>
                </a:moveTo>
                <a:cubicBezTo>
                  <a:pt x="52" y="61"/>
                  <a:pt x="31" y="61"/>
                  <a:pt x="9" y="57"/>
                </a:cubicBezTo>
                <a:cubicBezTo>
                  <a:pt x="4" y="40"/>
                  <a:pt x="4" y="24"/>
                  <a:pt x="9" y="7"/>
                </a:cubicBezTo>
                <a:cubicBezTo>
                  <a:pt x="31" y="2"/>
                  <a:pt x="52" y="2"/>
                  <a:pt x="73" y="7"/>
                </a:cubicBezTo>
                <a:cubicBezTo>
                  <a:pt x="79" y="24"/>
                  <a:pt x="79" y="40"/>
                  <a:pt x="73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Freeform: Shape 10"/>
          <p:cNvSpPr>
            <a:spLocks/>
          </p:cNvSpPr>
          <p:nvPr/>
        </p:nvSpPr>
        <p:spPr bwMode="auto">
          <a:xfrm>
            <a:off x="4754639" y="3934415"/>
            <a:ext cx="234249" cy="179087"/>
          </a:xfrm>
          <a:custGeom>
            <a:avLst/>
            <a:gdLst>
              <a:gd name="T0" fmla="*/ 125 w 131"/>
              <a:gd name="T1" fmla="*/ 10 h 100"/>
              <a:gd name="T2" fmla="*/ 118 w 131"/>
              <a:gd name="T3" fmla="*/ 4 h 100"/>
              <a:gd name="T4" fmla="*/ 65 w 131"/>
              <a:gd name="T5" fmla="*/ 0 h 100"/>
              <a:gd name="T6" fmla="*/ 13 w 131"/>
              <a:gd name="T7" fmla="*/ 4 h 100"/>
              <a:gd name="T8" fmla="*/ 6 w 131"/>
              <a:gd name="T9" fmla="*/ 10 h 100"/>
              <a:gd name="T10" fmla="*/ 6 w 131"/>
              <a:gd name="T11" fmla="*/ 87 h 100"/>
              <a:gd name="T12" fmla="*/ 13 w 131"/>
              <a:gd name="T13" fmla="*/ 93 h 100"/>
              <a:gd name="T14" fmla="*/ 38 w 131"/>
              <a:gd name="T15" fmla="*/ 96 h 100"/>
              <a:gd name="T16" fmla="*/ 37 w 131"/>
              <a:gd name="T17" fmla="*/ 96 h 100"/>
              <a:gd name="T18" fmla="*/ 65 w 131"/>
              <a:gd name="T19" fmla="*/ 100 h 100"/>
              <a:gd name="T20" fmla="*/ 93 w 131"/>
              <a:gd name="T21" fmla="*/ 96 h 100"/>
              <a:gd name="T22" fmla="*/ 92 w 131"/>
              <a:gd name="T23" fmla="*/ 96 h 100"/>
              <a:gd name="T24" fmla="*/ 118 w 131"/>
              <a:gd name="T25" fmla="*/ 93 h 100"/>
              <a:gd name="T26" fmla="*/ 125 w 131"/>
              <a:gd name="T27" fmla="*/ 87 h 100"/>
              <a:gd name="T28" fmla="*/ 125 w 131"/>
              <a:gd name="T29" fmla="*/ 10 h 100"/>
              <a:gd name="T30" fmla="*/ 117 w 131"/>
              <a:gd name="T31" fmla="*/ 85 h 100"/>
              <a:gd name="T32" fmla="*/ 14 w 131"/>
              <a:gd name="T33" fmla="*/ 85 h 100"/>
              <a:gd name="T34" fmla="*/ 14 w 131"/>
              <a:gd name="T35" fmla="*/ 12 h 100"/>
              <a:gd name="T36" fmla="*/ 117 w 131"/>
              <a:gd name="T37" fmla="*/ 12 h 100"/>
              <a:gd name="T38" fmla="*/ 117 w 131"/>
              <a:gd name="T39" fmla="*/ 8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" h="100">
                <a:moveTo>
                  <a:pt x="125" y="10"/>
                </a:moveTo>
                <a:cubicBezTo>
                  <a:pt x="124" y="6"/>
                  <a:pt x="121" y="4"/>
                  <a:pt x="118" y="4"/>
                </a:cubicBezTo>
                <a:cubicBezTo>
                  <a:pt x="100" y="1"/>
                  <a:pt x="83" y="0"/>
                  <a:pt x="65" y="0"/>
                </a:cubicBezTo>
                <a:cubicBezTo>
                  <a:pt x="48" y="0"/>
                  <a:pt x="30" y="1"/>
                  <a:pt x="13" y="4"/>
                </a:cubicBezTo>
                <a:cubicBezTo>
                  <a:pt x="9" y="4"/>
                  <a:pt x="7" y="6"/>
                  <a:pt x="6" y="10"/>
                </a:cubicBezTo>
                <a:cubicBezTo>
                  <a:pt x="0" y="35"/>
                  <a:pt x="0" y="61"/>
                  <a:pt x="6" y="87"/>
                </a:cubicBezTo>
                <a:cubicBezTo>
                  <a:pt x="7" y="90"/>
                  <a:pt x="9" y="93"/>
                  <a:pt x="13" y="93"/>
                </a:cubicBezTo>
                <a:cubicBezTo>
                  <a:pt x="21" y="94"/>
                  <a:pt x="29" y="95"/>
                  <a:pt x="38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9"/>
                  <a:pt x="50" y="100"/>
                  <a:pt x="65" y="100"/>
                </a:cubicBezTo>
                <a:cubicBezTo>
                  <a:pt x="81" y="100"/>
                  <a:pt x="93" y="99"/>
                  <a:pt x="93" y="96"/>
                </a:cubicBezTo>
                <a:cubicBezTo>
                  <a:pt x="93" y="96"/>
                  <a:pt x="93" y="96"/>
                  <a:pt x="92" y="96"/>
                </a:cubicBezTo>
                <a:cubicBezTo>
                  <a:pt x="101" y="95"/>
                  <a:pt x="109" y="94"/>
                  <a:pt x="118" y="93"/>
                </a:cubicBezTo>
                <a:cubicBezTo>
                  <a:pt x="121" y="93"/>
                  <a:pt x="124" y="90"/>
                  <a:pt x="125" y="87"/>
                </a:cubicBezTo>
                <a:cubicBezTo>
                  <a:pt x="131" y="61"/>
                  <a:pt x="131" y="35"/>
                  <a:pt x="125" y="10"/>
                </a:cubicBezTo>
                <a:close/>
                <a:moveTo>
                  <a:pt x="117" y="85"/>
                </a:moveTo>
                <a:cubicBezTo>
                  <a:pt x="82" y="89"/>
                  <a:pt x="48" y="89"/>
                  <a:pt x="14" y="85"/>
                </a:cubicBezTo>
                <a:cubicBezTo>
                  <a:pt x="8" y="61"/>
                  <a:pt x="8" y="36"/>
                  <a:pt x="14" y="12"/>
                </a:cubicBezTo>
                <a:cubicBezTo>
                  <a:pt x="48" y="7"/>
                  <a:pt x="82" y="7"/>
                  <a:pt x="117" y="12"/>
                </a:cubicBezTo>
                <a:cubicBezTo>
                  <a:pt x="123" y="36"/>
                  <a:pt x="123" y="61"/>
                  <a:pt x="117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Freeform: Shape 11"/>
          <p:cNvSpPr>
            <a:spLocks/>
          </p:cNvSpPr>
          <p:nvPr/>
        </p:nvSpPr>
        <p:spPr bwMode="auto">
          <a:xfrm>
            <a:off x="4935238" y="3969930"/>
            <a:ext cx="21158" cy="21914"/>
          </a:xfrm>
          <a:custGeom>
            <a:avLst/>
            <a:gdLst>
              <a:gd name="T0" fmla="*/ 6 w 12"/>
              <a:gd name="T1" fmla="*/ 12 h 12"/>
              <a:gd name="T2" fmla="*/ 12 w 12"/>
              <a:gd name="T3" fmla="*/ 6 h 12"/>
              <a:gd name="T4" fmla="*/ 6 w 12"/>
              <a:gd name="T5" fmla="*/ 0 h 12"/>
              <a:gd name="T6" fmla="*/ 0 w 12"/>
              <a:gd name="T7" fmla="*/ 6 h 12"/>
              <a:gd name="T8" fmla="*/ 6 w 12"/>
              <a:gd name="T9" fmla="*/ 12 h 12"/>
              <a:gd name="T10" fmla="*/ 6 w 12"/>
              <a:gd name="T11" fmla="*/ 4 h 12"/>
              <a:gd name="T12" fmla="*/ 8 w 12"/>
              <a:gd name="T13" fmla="*/ 6 h 12"/>
              <a:gd name="T14" fmla="*/ 6 w 12"/>
              <a:gd name="T15" fmla="*/ 8 h 12"/>
              <a:gd name="T16" fmla="*/ 4 w 12"/>
              <a:gd name="T17" fmla="*/ 6 h 12"/>
              <a:gd name="T18" fmla="*/ 6 w 12"/>
              <a:gd name="T1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12"/>
                </a:moveTo>
                <a:cubicBezTo>
                  <a:pt x="9" y="12"/>
                  <a:pt x="12" y="10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3" y="12"/>
                  <a:pt x="6" y="12"/>
                </a:cubicBezTo>
                <a:close/>
                <a:moveTo>
                  <a:pt x="6" y="4"/>
                </a:moveTo>
                <a:cubicBezTo>
                  <a:pt x="7" y="4"/>
                  <a:pt x="8" y="5"/>
                  <a:pt x="8" y="6"/>
                </a:cubicBezTo>
                <a:cubicBezTo>
                  <a:pt x="8" y="8"/>
                  <a:pt x="7" y="8"/>
                  <a:pt x="6" y="8"/>
                </a:cubicBezTo>
                <a:cubicBezTo>
                  <a:pt x="5" y="8"/>
                  <a:pt x="4" y="8"/>
                  <a:pt x="4" y="6"/>
                </a:cubicBezTo>
                <a:cubicBezTo>
                  <a:pt x="4" y="5"/>
                  <a:pt x="5" y="4"/>
                  <a:pt x="6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Freeform: Shape 12"/>
          <p:cNvSpPr>
            <a:spLocks/>
          </p:cNvSpPr>
          <p:nvPr/>
        </p:nvSpPr>
        <p:spPr bwMode="auto">
          <a:xfrm>
            <a:off x="4927681" y="4063629"/>
            <a:ext cx="28715" cy="6800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Freeform: Shape 13"/>
          <p:cNvSpPr>
            <a:spLocks/>
          </p:cNvSpPr>
          <p:nvPr/>
        </p:nvSpPr>
        <p:spPr bwMode="auto">
          <a:xfrm>
            <a:off x="4935238" y="4041716"/>
            <a:ext cx="28715" cy="7556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4"/>
          <p:cNvSpPr>
            <a:spLocks/>
          </p:cNvSpPr>
          <p:nvPr/>
        </p:nvSpPr>
        <p:spPr bwMode="auto">
          <a:xfrm>
            <a:off x="4935238" y="4020558"/>
            <a:ext cx="28715" cy="6800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5"/>
          <p:cNvSpPr>
            <a:spLocks/>
          </p:cNvSpPr>
          <p:nvPr/>
        </p:nvSpPr>
        <p:spPr bwMode="auto">
          <a:xfrm>
            <a:off x="4813580" y="3991844"/>
            <a:ext cx="43072" cy="28715"/>
          </a:xfrm>
          <a:custGeom>
            <a:avLst/>
            <a:gdLst>
              <a:gd name="T0" fmla="*/ 22 w 24"/>
              <a:gd name="T1" fmla="*/ 0 h 16"/>
              <a:gd name="T2" fmla="*/ 4 w 24"/>
              <a:gd name="T3" fmla="*/ 1 h 16"/>
              <a:gd name="T4" fmla="*/ 1 w 24"/>
              <a:gd name="T5" fmla="*/ 3 h 16"/>
              <a:gd name="T6" fmla="*/ 0 w 24"/>
              <a:gd name="T7" fmla="*/ 14 h 16"/>
              <a:gd name="T8" fmla="*/ 2 w 24"/>
              <a:gd name="T9" fmla="*/ 16 h 16"/>
              <a:gd name="T10" fmla="*/ 4 w 24"/>
              <a:gd name="T11" fmla="*/ 14 h 16"/>
              <a:gd name="T12" fmla="*/ 5 w 24"/>
              <a:gd name="T13" fmla="*/ 7 h 16"/>
              <a:gd name="T14" fmla="*/ 7 w 24"/>
              <a:gd name="T15" fmla="*/ 5 h 16"/>
              <a:gd name="T16" fmla="*/ 22 w 24"/>
              <a:gd name="T17" fmla="*/ 4 h 16"/>
              <a:gd name="T18" fmla="*/ 24 w 24"/>
              <a:gd name="T19" fmla="*/ 2 h 16"/>
              <a:gd name="T20" fmla="*/ 22 w 24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6">
                <a:moveTo>
                  <a:pt x="22" y="0"/>
                </a:moveTo>
                <a:cubicBezTo>
                  <a:pt x="4" y="1"/>
                  <a:pt x="4" y="1"/>
                  <a:pt x="4" y="1"/>
                </a:cubicBezTo>
                <a:cubicBezTo>
                  <a:pt x="3" y="1"/>
                  <a:pt x="2" y="2"/>
                  <a:pt x="1" y="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6"/>
                  <a:pt x="1" y="16"/>
                  <a:pt x="2" y="16"/>
                </a:cubicBezTo>
                <a:cubicBezTo>
                  <a:pt x="3" y="16"/>
                  <a:pt x="4" y="16"/>
                  <a:pt x="4" y="14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0"/>
                  <a:pt x="23" y="0"/>
                  <a:pt x="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Oval 17"/>
          <p:cNvSpPr/>
          <p:nvPr/>
        </p:nvSpPr>
        <p:spPr>
          <a:xfrm>
            <a:off x="4650677" y="2951148"/>
            <a:ext cx="434387" cy="43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9"/>
          <p:cNvSpPr>
            <a:spLocks/>
          </p:cNvSpPr>
          <p:nvPr/>
        </p:nvSpPr>
        <p:spPr bwMode="auto">
          <a:xfrm>
            <a:off x="4756151" y="3065039"/>
            <a:ext cx="214603" cy="229715"/>
          </a:xfrm>
          <a:custGeom>
            <a:avLst/>
            <a:gdLst>
              <a:gd name="T0" fmla="*/ 104 w 120"/>
              <a:gd name="T1" fmla="*/ 0 h 128"/>
              <a:gd name="T2" fmla="*/ 16 w 120"/>
              <a:gd name="T3" fmla="*/ 0 h 128"/>
              <a:gd name="T4" fmla="*/ 0 w 120"/>
              <a:gd name="T5" fmla="*/ 16 h 128"/>
              <a:gd name="T6" fmla="*/ 0 w 120"/>
              <a:gd name="T7" fmla="*/ 112 h 128"/>
              <a:gd name="T8" fmla="*/ 16 w 120"/>
              <a:gd name="T9" fmla="*/ 128 h 128"/>
              <a:gd name="T10" fmla="*/ 104 w 120"/>
              <a:gd name="T11" fmla="*/ 128 h 128"/>
              <a:gd name="T12" fmla="*/ 120 w 120"/>
              <a:gd name="T13" fmla="*/ 112 h 128"/>
              <a:gd name="T14" fmla="*/ 120 w 120"/>
              <a:gd name="T15" fmla="*/ 16 h 128"/>
              <a:gd name="T16" fmla="*/ 104 w 120"/>
              <a:gd name="T17" fmla="*/ 0 h 128"/>
              <a:gd name="T18" fmla="*/ 112 w 120"/>
              <a:gd name="T19" fmla="*/ 112 h 128"/>
              <a:gd name="T20" fmla="*/ 104 w 120"/>
              <a:gd name="T21" fmla="*/ 120 h 128"/>
              <a:gd name="T22" fmla="*/ 16 w 120"/>
              <a:gd name="T23" fmla="*/ 120 h 128"/>
              <a:gd name="T24" fmla="*/ 8 w 120"/>
              <a:gd name="T25" fmla="*/ 112 h 128"/>
              <a:gd name="T26" fmla="*/ 8 w 120"/>
              <a:gd name="T27" fmla="*/ 16 h 128"/>
              <a:gd name="T28" fmla="*/ 16 w 120"/>
              <a:gd name="T29" fmla="*/ 8 h 128"/>
              <a:gd name="T30" fmla="*/ 104 w 120"/>
              <a:gd name="T31" fmla="*/ 8 h 128"/>
              <a:gd name="T32" fmla="*/ 112 w 120"/>
              <a:gd name="T33" fmla="*/ 16 h 128"/>
              <a:gd name="T34" fmla="*/ 112 w 120"/>
              <a:gd name="T3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0" h="128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8" y="128"/>
                  <a:pt x="16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13" y="128"/>
                  <a:pt x="120" y="121"/>
                  <a:pt x="120" y="112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7"/>
                  <a:pt x="113" y="0"/>
                  <a:pt x="104" y="0"/>
                </a:cubicBezTo>
                <a:close/>
                <a:moveTo>
                  <a:pt x="112" y="112"/>
                </a:moveTo>
                <a:cubicBezTo>
                  <a:pt x="112" y="116"/>
                  <a:pt x="109" y="120"/>
                  <a:pt x="104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2" y="8"/>
                  <a:pt x="1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9" y="8"/>
                  <a:pt x="112" y="11"/>
                  <a:pt x="112" y="16"/>
                </a:cubicBezTo>
                <a:lnTo>
                  <a:pt x="112" y="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0"/>
          <p:cNvSpPr>
            <a:spLocks/>
          </p:cNvSpPr>
          <p:nvPr/>
        </p:nvSpPr>
        <p:spPr bwMode="auto">
          <a:xfrm>
            <a:off x="4784865" y="3093753"/>
            <a:ext cx="157174" cy="143572"/>
          </a:xfrm>
          <a:custGeom>
            <a:avLst/>
            <a:gdLst>
              <a:gd name="T0" fmla="*/ 84 w 88"/>
              <a:gd name="T1" fmla="*/ 0 h 80"/>
              <a:gd name="T2" fmla="*/ 4 w 88"/>
              <a:gd name="T3" fmla="*/ 0 h 80"/>
              <a:gd name="T4" fmla="*/ 0 w 88"/>
              <a:gd name="T5" fmla="*/ 4 h 80"/>
              <a:gd name="T6" fmla="*/ 0 w 88"/>
              <a:gd name="T7" fmla="*/ 76 h 80"/>
              <a:gd name="T8" fmla="*/ 4 w 88"/>
              <a:gd name="T9" fmla="*/ 80 h 80"/>
              <a:gd name="T10" fmla="*/ 84 w 88"/>
              <a:gd name="T11" fmla="*/ 80 h 80"/>
              <a:gd name="T12" fmla="*/ 88 w 88"/>
              <a:gd name="T13" fmla="*/ 76 h 80"/>
              <a:gd name="T14" fmla="*/ 88 w 88"/>
              <a:gd name="T15" fmla="*/ 4 h 80"/>
              <a:gd name="T16" fmla="*/ 84 w 88"/>
              <a:gd name="T17" fmla="*/ 0 h 80"/>
              <a:gd name="T18" fmla="*/ 84 w 88"/>
              <a:gd name="T19" fmla="*/ 4 h 80"/>
              <a:gd name="T20" fmla="*/ 84 w 88"/>
              <a:gd name="T21" fmla="*/ 59 h 80"/>
              <a:gd name="T22" fmla="*/ 71 w 88"/>
              <a:gd name="T23" fmla="*/ 45 h 80"/>
              <a:gd name="T24" fmla="*/ 68 w 88"/>
              <a:gd name="T25" fmla="*/ 44 h 80"/>
              <a:gd name="T26" fmla="*/ 65 w 88"/>
              <a:gd name="T27" fmla="*/ 45 h 80"/>
              <a:gd name="T28" fmla="*/ 55 w 88"/>
              <a:gd name="T29" fmla="*/ 57 h 80"/>
              <a:gd name="T30" fmla="*/ 23 w 88"/>
              <a:gd name="T31" fmla="*/ 21 h 80"/>
              <a:gd name="T32" fmla="*/ 20 w 88"/>
              <a:gd name="T33" fmla="*/ 20 h 80"/>
              <a:gd name="T34" fmla="*/ 17 w 88"/>
              <a:gd name="T35" fmla="*/ 21 h 80"/>
              <a:gd name="T36" fmla="*/ 4 w 88"/>
              <a:gd name="T37" fmla="*/ 36 h 80"/>
              <a:gd name="T38" fmla="*/ 4 w 88"/>
              <a:gd name="T39" fmla="*/ 4 h 80"/>
              <a:gd name="T40" fmla="*/ 84 w 88"/>
              <a:gd name="T41" fmla="*/ 4 h 80"/>
              <a:gd name="T42" fmla="*/ 4 w 88"/>
              <a:gd name="T43" fmla="*/ 42 h 80"/>
              <a:gd name="T44" fmla="*/ 20 w 88"/>
              <a:gd name="T45" fmla="*/ 24 h 80"/>
              <a:gd name="T46" fmla="*/ 53 w 88"/>
              <a:gd name="T47" fmla="*/ 60 h 80"/>
              <a:gd name="T48" fmla="*/ 55 w 88"/>
              <a:gd name="T49" fmla="*/ 63 h 80"/>
              <a:gd name="T50" fmla="*/ 66 w 88"/>
              <a:gd name="T51" fmla="*/ 76 h 80"/>
              <a:gd name="T52" fmla="*/ 4 w 88"/>
              <a:gd name="T53" fmla="*/ 76 h 80"/>
              <a:gd name="T54" fmla="*/ 4 w 88"/>
              <a:gd name="T55" fmla="*/ 42 h 80"/>
              <a:gd name="T56" fmla="*/ 71 w 88"/>
              <a:gd name="T57" fmla="*/ 76 h 80"/>
              <a:gd name="T58" fmla="*/ 58 w 88"/>
              <a:gd name="T59" fmla="*/ 60 h 80"/>
              <a:gd name="T60" fmla="*/ 68 w 88"/>
              <a:gd name="T61" fmla="*/ 48 h 80"/>
              <a:gd name="T62" fmla="*/ 84 w 88"/>
              <a:gd name="T63" fmla="*/ 65 h 80"/>
              <a:gd name="T64" fmla="*/ 84 w 88"/>
              <a:gd name="T65" fmla="*/ 76 h 80"/>
              <a:gd name="T66" fmla="*/ 71 w 88"/>
              <a:gd name="T67" fmla="*/ 7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80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7" y="80"/>
                  <a:pt x="88" y="78"/>
                  <a:pt x="88" y="76"/>
                </a:cubicBezTo>
                <a:cubicBezTo>
                  <a:pt x="88" y="4"/>
                  <a:pt x="88" y="4"/>
                  <a:pt x="88" y="4"/>
                </a:cubicBezTo>
                <a:cubicBezTo>
                  <a:pt x="88" y="2"/>
                  <a:pt x="87" y="0"/>
                  <a:pt x="84" y="0"/>
                </a:cubicBezTo>
                <a:close/>
                <a:moveTo>
                  <a:pt x="84" y="4"/>
                </a:moveTo>
                <a:cubicBezTo>
                  <a:pt x="84" y="59"/>
                  <a:pt x="84" y="59"/>
                  <a:pt x="84" y="59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4"/>
                  <a:pt x="70" y="44"/>
                  <a:pt x="68" y="44"/>
                </a:cubicBezTo>
                <a:cubicBezTo>
                  <a:pt x="67" y="44"/>
                  <a:pt x="66" y="44"/>
                  <a:pt x="65" y="45"/>
                </a:cubicBezTo>
                <a:cubicBezTo>
                  <a:pt x="55" y="57"/>
                  <a:pt x="55" y="57"/>
                  <a:pt x="55" y="57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2" y="20"/>
                  <a:pt x="20" y="20"/>
                </a:cubicBezTo>
                <a:cubicBezTo>
                  <a:pt x="19" y="20"/>
                  <a:pt x="18" y="20"/>
                  <a:pt x="17" y="21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"/>
                  <a:pt x="4" y="4"/>
                  <a:pt x="4" y="4"/>
                </a:cubicBezTo>
                <a:lnTo>
                  <a:pt x="84" y="4"/>
                </a:lnTo>
                <a:close/>
                <a:moveTo>
                  <a:pt x="4" y="42"/>
                </a:moveTo>
                <a:cubicBezTo>
                  <a:pt x="20" y="24"/>
                  <a:pt x="20" y="24"/>
                  <a:pt x="20" y="24"/>
                </a:cubicBezTo>
                <a:cubicBezTo>
                  <a:pt x="53" y="60"/>
                  <a:pt x="53" y="60"/>
                  <a:pt x="53" y="60"/>
                </a:cubicBezTo>
                <a:cubicBezTo>
                  <a:pt x="55" y="63"/>
                  <a:pt x="55" y="63"/>
                  <a:pt x="55" y="63"/>
                </a:cubicBezTo>
                <a:cubicBezTo>
                  <a:pt x="66" y="76"/>
                  <a:pt x="66" y="76"/>
                  <a:pt x="66" y="76"/>
                </a:cubicBezTo>
                <a:cubicBezTo>
                  <a:pt x="4" y="76"/>
                  <a:pt x="4" y="76"/>
                  <a:pt x="4" y="76"/>
                </a:cubicBezTo>
                <a:lnTo>
                  <a:pt x="4" y="42"/>
                </a:lnTo>
                <a:close/>
                <a:moveTo>
                  <a:pt x="71" y="76"/>
                </a:moveTo>
                <a:cubicBezTo>
                  <a:pt x="58" y="60"/>
                  <a:pt x="58" y="60"/>
                  <a:pt x="58" y="60"/>
                </a:cubicBezTo>
                <a:cubicBezTo>
                  <a:pt x="68" y="48"/>
                  <a:pt x="68" y="48"/>
                  <a:pt x="68" y="48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76"/>
                  <a:pt x="84" y="76"/>
                  <a:pt x="84" y="76"/>
                </a:cubicBezTo>
                <a:lnTo>
                  <a:pt x="71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21"/>
          <p:cNvSpPr>
            <a:spLocks/>
          </p:cNvSpPr>
          <p:nvPr/>
        </p:nvSpPr>
        <p:spPr bwMode="auto">
          <a:xfrm>
            <a:off x="4870253" y="3115667"/>
            <a:ext cx="43072" cy="43071"/>
          </a:xfrm>
          <a:custGeom>
            <a:avLst/>
            <a:gdLst>
              <a:gd name="T0" fmla="*/ 12 w 24"/>
              <a:gd name="T1" fmla="*/ 24 h 24"/>
              <a:gd name="T2" fmla="*/ 24 w 24"/>
              <a:gd name="T3" fmla="*/ 12 h 24"/>
              <a:gd name="T4" fmla="*/ 12 w 24"/>
              <a:gd name="T5" fmla="*/ 0 h 24"/>
              <a:gd name="T6" fmla="*/ 0 w 24"/>
              <a:gd name="T7" fmla="*/ 12 h 24"/>
              <a:gd name="T8" fmla="*/ 12 w 24"/>
              <a:gd name="T9" fmla="*/ 24 h 24"/>
              <a:gd name="T10" fmla="*/ 12 w 24"/>
              <a:gd name="T11" fmla="*/ 4 h 24"/>
              <a:gd name="T12" fmla="*/ 20 w 24"/>
              <a:gd name="T13" fmla="*/ 12 h 24"/>
              <a:gd name="T14" fmla="*/ 12 w 24"/>
              <a:gd name="T15" fmla="*/ 20 h 24"/>
              <a:gd name="T16" fmla="*/ 4 w 24"/>
              <a:gd name="T17" fmla="*/ 12 h 24"/>
              <a:gd name="T18" fmla="*/ 12 w 24"/>
              <a:gd name="T19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24"/>
                </a:move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9"/>
                  <a:pt x="6" y="24"/>
                  <a:pt x="12" y="24"/>
                </a:cubicBezTo>
                <a:close/>
                <a:moveTo>
                  <a:pt x="12" y="4"/>
                </a:moveTo>
                <a:cubicBezTo>
                  <a:pt x="17" y="4"/>
                  <a:pt x="20" y="7"/>
                  <a:pt x="20" y="12"/>
                </a:cubicBezTo>
                <a:cubicBezTo>
                  <a:pt x="20" y="16"/>
                  <a:pt x="17" y="20"/>
                  <a:pt x="12" y="20"/>
                </a:cubicBezTo>
                <a:cubicBezTo>
                  <a:pt x="8" y="20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Oval 23"/>
          <p:cNvSpPr/>
          <p:nvPr/>
        </p:nvSpPr>
        <p:spPr>
          <a:xfrm>
            <a:off x="4650677" y="2107085"/>
            <a:ext cx="434387" cy="434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Freeform: Shape 25"/>
          <p:cNvSpPr>
            <a:spLocks/>
          </p:cNvSpPr>
          <p:nvPr/>
        </p:nvSpPr>
        <p:spPr bwMode="auto">
          <a:xfrm>
            <a:off x="4806401" y="2271181"/>
            <a:ext cx="114102" cy="11485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1 w 64"/>
              <a:gd name="T11" fmla="*/ 47 h 64"/>
              <a:gd name="T12" fmla="*/ 17 w 64"/>
              <a:gd name="T13" fmla="*/ 50 h 64"/>
              <a:gd name="T14" fmla="*/ 14 w 64"/>
              <a:gd name="T15" fmla="*/ 16 h 64"/>
              <a:gd name="T16" fmla="*/ 48 w 64"/>
              <a:gd name="T17" fmla="*/ 14 h 64"/>
              <a:gd name="T18" fmla="*/ 51 w 64"/>
              <a:gd name="T19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1" y="47"/>
                </a:moveTo>
                <a:cubicBezTo>
                  <a:pt x="42" y="57"/>
                  <a:pt x="27" y="59"/>
                  <a:pt x="17" y="50"/>
                </a:cubicBezTo>
                <a:cubicBezTo>
                  <a:pt x="7" y="41"/>
                  <a:pt x="6" y="26"/>
                  <a:pt x="14" y="16"/>
                </a:cubicBezTo>
                <a:cubicBezTo>
                  <a:pt x="23" y="6"/>
                  <a:pt x="38" y="5"/>
                  <a:pt x="48" y="14"/>
                </a:cubicBezTo>
                <a:cubicBezTo>
                  <a:pt x="58" y="22"/>
                  <a:pt x="59" y="37"/>
                  <a:pt x="51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Freeform: Shape 26"/>
          <p:cNvSpPr>
            <a:spLocks/>
          </p:cNvSpPr>
          <p:nvPr/>
        </p:nvSpPr>
        <p:spPr bwMode="auto">
          <a:xfrm>
            <a:off x="4835114" y="2299895"/>
            <a:ext cx="31737" cy="32492"/>
          </a:xfrm>
          <a:custGeom>
            <a:avLst/>
            <a:gdLst>
              <a:gd name="T0" fmla="*/ 16 w 18"/>
              <a:gd name="T1" fmla="*/ 0 h 18"/>
              <a:gd name="T2" fmla="*/ 0 w 18"/>
              <a:gd name="T3" fmla="*/ 16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4 w 18"/>
              <a:gd name="T11" fmla="*/ 16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8" y="0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10" y="4"/>
                  <a:pt x="16" y="4"/>
                </a:cubicBezTo>
                <a:cubicBezTo>
                  <a:pt x="18" y="4"/>
                  <a:pt x="18" y="3"/>
                  <a:pt x="18" y="2"/>
                </a:cubicBezTo>
                <a:cubicBezTo>
                  <a:pt x="18" y="1"/>
                  <a:pt x="18" y="0"/>
                  <a:pt x="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Freeform: Shape 27"/>
          <p:cNvSpPr>
            <a:spLocks/>
          </p:cNvSpPr>
          <p:nvPr/>
        </p:nvSpPr>
        <p:spPr bwMode="auto">
          <a:xfrm>
            <a:off x="4748972" y="2221308"/>
            <a:ext cx="228959" cy="193445"/>
          </a:xfrm>
          <a:custGeom>
            <a:avLst/>
            <a:gdLst>
              <a:gd name="T0" fmla="*/ 118 w 128"/>
              <a:gd name="T1" fmla="*/ 24 h 108"/>
              <a:gd name="T2" fmla="*/ 101 w 128"/>
              <a:gd name="T3" fmla="*/ 21 h 108"/>
              <a:gd name="T4" fmla="*/ 96 w 128"/>
              <a:gd name="T5" fmla="*/ 7 h 108"/>
              <a:gd name="T6" fmla="*/ 84 w 128"/>
              <a:gd name="T7" fmla="*/ 0 h 108"/>
              <a:gd name="T8" fmla="*/ 44 w 128"/>
              <a:gd name="T9" fmla="*/ 0 h 108"/>
              <a:gd name="T10" fmla="*/ 33 w 128"/>
              <a:gd name="T11" fmla="*/ 7 h 108"/>
              <a:gd name="T12" fmla="*/ 28 w 128"/>
              <a:gd name="T13" fmla="*/ 21 h 108"/>
              <a:gd name="T14" fmla="*/ 10 w 128"/>
              <a:gd name="T15" fmla="*/ 24 h 108"/>
              <a:gd name="T16" fmla="*/ 0 w 128"/>
              <a:gd name="T17" fmla="*/ 36 h 108"/>
              <a:gd name="T18" fmla="*/ 0 w 128"/>
              <a:gd name="T19" fmla="*/ 96 h 108"/>
              <a:gd name="T20" fmla="*/ 12 w 128"/>
              <a:gd name="T21" fmla="*/ 108 h 108"/>
              <a:gd name="T22" fmla="*/ 116 w 128"/>
              <a:gd name="T23" fmla="*/ 108 h 108"/>
              <a:gd name="T24" fmla="*/ 128 w 128"/>
              <a:gd name="T25" fmla="*/ 96 h 108"/>
              <a:gd name="T26" fmla="*/ 128 w 128"/>
              <a:gd name="T27" fmla="*/ 36 h 108"/>
              <a:gd name="T28" fmla="*/ 118 w 128"/>
              <a:gd name="T29" fmla="*/ 24 h 108"/>
              <a:gd name="T30" fmla="*/ 120 w 128"/>
              <a:gd name="T31" fmla="*/ 96 h 108"/>
              <a:gd name="T32" fmla="*/ 116 w 128"/>
              <a:gd name="T33" fmla="*/ 100 h 108"/>
              <a:gd name="T34" fmla="*/ 12 w 128"/>
              <a:gd name="T35" fmla="*/ 100 h 108"/>
              <a:gd name="T36" fmla="*/ 8 w 128"/>
              <a:gd name="T37" fmla="*/ 96 h 108"/>
              <a:gd name="T38" fmla="*/ 8 w 128"/>
              <a:gd name="T39" fmla="*/ 36 h 108"/>
              <a:gd name="T40" fmla="*/ 12 w 128"/>
              <a:gd name="T41" fmla="*/ 32 h 108"/>
              <a:gd name="T42" fmla="*/ 34 w 128"/>
              <a:gd name="T43" fmla="*/ 28 h 108"/>
              <a:gd name="T44" fmla="*/ 41 w 128"/>
              <a:gd name="T45" fmla="*/ 10 h 108"/>
              <a:gd name="T46" fmla="*/ 44 w 128"/>
              <a:gd name="T47" fmla="*/ 8 h 108"/>
              <a:gd name="T48" fmla="*/ 84 w 128"/>
              <a:gd name="T49" fmla="*/ 8 h 108"/>
              <a:gd name="T50" fmla="*/ 88 w 128"/>
              <a:gd name="T51" fmla="*/ 10 h 108"/>
              <a:gd name="T52" fmla="*/ 95 w 128"/>
              <a:gd name="T53" fmla="*/ 28 h 108"/>
              <a:gd name="T54" fmla="*/ 117 w 128"/>
              <a:gd name="T55" fmla="*/ 32 h 108"/>
              <a:gd name="T56" fmla="*/ 120 w 128"/>
              <a:gd name="T57" fmla="*/ 36 h 108"/>
              <a:gd name="T58" fmla="*/ 120 w 128"/>
              <a:gd name="T59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8">
                <a:moveTo>
                  <a:pt x="118" y="24"/>
                </a:moveTo>
                <a:cubicBezTo>
                  <a:pt x="101" y="21"/>
                  <a:pt x="101" y="21"/>
                  <a:pt x="101" y="21"/>
                </a:cubicBezTo>
                <a:cubicBezTo>
                  <a:pt x="96" y="7"/>
                  <a:pt x="96" y="7"/>
                  <a:pt x="96" y="7"/>
                </a:cubicBezTo>
                <a:cubicBezTo>
                  <a:pt x="94" y="3"/>
                  <a:pt x="89" y="0"/>
                  <a:pt x="8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5" y="3"/>
                  <a:pt x="33" y="7"/>
                </a:cubicBezTo>
                <a:cubicBezTo>
                  <a:pt x="28" y="21"/>
                  <a:pt x="28" y="21"/>
                  <a:pt x="28" y="21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5"/>
                  <a:pt x="0" y="30"/>
                  <a:pt x="0" y="3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2"/>
                  <a:pt x="6" y="108"/>
                  <a:pt x="1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23" y="108"/>
                  <a:pt x="128" y="102"/>
                  <a:pt x="128" y="9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0"/>
                  <a:pt x="124" y="25"/>
                  <a:pt x="118" y="24"/>
                </a:cubicBezTo>
                <a:close/>
                <a:moveTo>
                  <a:pt x="120" y="96"/>
                </a:moveTo>
                <a:cubicBezTo>
                  <a:pt x="120" y="98"/>
                  <a:pt x="119" y="100"/>
                  <a:pt x="116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100"/>
                  <a:pt x="8" y="98"/>
                  <a:pt x="8" y="9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10" y="32"/>
                  <a:pt x="12" y="32"/>
                </a:cubicBezTo>
                <a:cubicBezTo>
                  <a:pt x="34" y="28"/>
                  <a:pt x="34" y="28"/>
                  <a:pt x="34" y="28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9"/>
                  <a:pt x="43" y="8"/>
                  <a:pt x="4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9"/>
                  <a:pt x="88" y="10"/>
                </a:cubicBezTo>
                <a:cubicBezTo>
                  <a:pt x="95" y="28"/>
                  <a:pt x="95" y="28"/>
                  <a:pt x="95" y="28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19" y="32"/>
                  <a:pt x="120" y="34"/>
                  <a:pt x="120" y="36"/>
                </a:cubicBezTo>
                <a:lnTo>
                  <a:pt x="120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TextBox 33"/>
          <p:cNvSpPr txBox="1"/>
          <p:nvPr/>
        </p:nvSpPr>
        <p:spPr>
          <a:xfrm>
            <a:off x="5081892" y="2058153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5081892" y="2312069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rmAutofit fontScale="62500" lnSpcReduction="20000"/>
          </a:bodyPr>
          <a:lstStyle/>
          <a:p>
            <a:pPr lvl="0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25" name="TextBox 36"/>
          <p:cNvSpPr txBox="1"/>
          <p:nvPr/>
        </p:nvSpPr>
        <p:spPr>
          <a:xfrm>
            <a:off x="5081892" y="2916666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26" name="TextBox 37"/>
          <p:cNvSpPr txBox="1"/>
          <p:nvPr/>
        </p:nvSpPr>
        <p:spPr>
          <a:xfrm>
            <a:off x="5081892" y="3170582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rmAutofit fontScale="62500" lnSpcReduction="20000"/>
          </a:bodyPr>
          <a:lstStyle/>
          <a:p>
            <a:pPr lvl="0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27" name="TextBox 39"/>
          <p:cNvSpPr txBox="1"/>
          <p:nvPr/>
        </p:nvSpPr>
        <p:spPr>
          <a:xfrm>
            <a:off x="5081892" y="3746277"/>
            <a:ext cx="3524263" cy="253915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28" name="TextBox 40"/>
          <p:cNvSpPr txBox="1"/>
          <p:nvPr/>
        </p:nvSpPr>
        <p:spPr>
          <a:xfrm>
            <a:off x="5081892" y="4000193"/>
            <a:ext cx="3524263" cy="208471"/>
          </a:xfrm>
          <a:prstGeom prst="rect">
            <a:avLst/>
          </a:prstGeom>
        </p:spPr>
        <p:txBody>
          <a:bodyPr vert="horz" wrap="square" lIns="144000" rIns="144000">
            <a:normAutofit fontScale="62500" lnSpcReduction="20000"/>
          </a:bodyPr>
          <a:lstStyle/>
          <a:p>
            <a:pPr lvl="0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4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2"/>
          <p:cNvSpPr txBox="1">
            <a:spLocks noChangeArrowheads="1"/>
          </p:cNvSpPr>
          <p:nvPr/>
        </p:nvSpPr>
        <p:spPr bwMode="auto">
          <a:xfrm>
            <a:off x="2736532" y="2643758"/>
            <a:ext cx="3672525" cy="48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700" dirty="0"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97133" y="1563638"/>
            <a:ext cx="949733" cy="949733"/>
            <a:chOff x="4097133" y="1563638"/>
            <a:chExt cx="949733" cy="949733"/>
          </a:xfrm>
        </p:grpSpPr>
        <p:sp>
          <p:nvSpPr>
            <p:cNvPr id="9" name="Oval 25"/>
            <p:cNvSpPr/>
            <p:nvPr/>
          </p:nvSpPr>
          <p:spPr>
            <a:xfrm>
              <a:off x="4097133" y="1563638"/>
              <a:ext cx="949733" cy="949733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4355976" y="1811615"/>
              <a:ext cx="513057" cy="453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03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2"/>
          <p:cNvGrpSpPr/>
          <p:nvPr/>
        </p:nvGrpSpPr>
        <p:grpSpPr>
          <a:xfrm flipH="1">
            <a:off x="7966741" y="779084"/>
            <a:ext cx="1867981" cy="3583739"/>
            <a:chOff x="-930109" y="1051361"/>
            <a:chExt cx="2490641" cy="4778319"/>
          </a:xfrm>
        </p:grpSpPr>
        <p:sp>
          <p:nvSpPr>
            <p:cNvPr id="16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35"/>
            <p:cNvSpPr/>
            <p:nvPr/>
          </p:nvSpPr>
          <p:spPr bwMode="auto">
            <a:xfrm rot="5400000">
              <a:off x="-780265" y="2648734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rgbClr val="595959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a71d61b-d22f-4b66-90da-284efd41125b"/>
          <p:cNvGrpSpPr>
            <a:grpSpLocks noChangeAspect="1"/>
          </p:cNvGrpSpPr>
          <p:nvPr/>
        </p:nvGrpSpPr>
        <p:grpSpPr>
          <a:xfrm>
            <a:off x="1076222" y="948929"/>
            <a:ext cx="6991556" cy="3300412"/>
            <a:chOff x="1434963" y="1265238"/>
            <a:chExt cx="9322075" cy="4400550"/>
          </a:xfrm>
        </p:grpSpPr>
        <p:grpSp>
          <p:nvGrpSpPr>
            <p:cNvPr id="4" name="组合 3"/>
            <p:cNvGrpSpPr/>
            <p:nvPr/>
          </p:nvGrpSpPr>
          <p:grpSpPr>
            <a:xfrm>
              <a:off x="5066586" y="1265238"/>
              <a:ext cx="2058829" cy="4400550"/>
              <a:chOff x="5066586" y="1265238"/>
              <a:chExt cx="2058829" cy="4400550"/>
            </a:xfrm>
          </p:grpSpPr>
          <p:sp>
            <p:nvSpPr>
              <p:cNvPr id="25" name="箭头: V 形 24"/>
              <p:cNvSpPr/>
              <p:nvPr/>
            </p:nvSpPr>
            <p:spPr>
              <a:xfrm>
                <a:off x="5752863" y="1265238"/>
                <a:ext cx="1372552" cy="2200275"/>
              </a:xfrm>
              <a:prstGeom prst="chevron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箭头: V 形 25"/>
              <p:cNvSpPr/>
              <p:nvPr/>
            </p:nvSpPr>
            <p:spPr>
              <a:xfrm flipH="1">
                <a:off x="5066586" y="1265238"/>
                <a:ext cx="1372552" cy="2200275"/>
              </a:xfrm>
              <a:prstGeom prst="chevron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箭头: V 形 26"/>
              <p:cNvSpPr/>
              <p:nvPr/>
            </p:nvSpPr>
            <p:spPr>
              <a:xfrm>
                <a:off x="5752863" y="3465513"/>
                <a:ext cx="1372552" cy="2200275"/>
              </a:xfrm>
              <a:prstGeom prst="chevron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箭头: V 形 27"/>
              <p:cNvSpPr/>
              <p:nvPr/>
            </p:nvSpPr>
            <p:spPr>
              <a:xfrm flipH="1">
                <a:off x="5066586" y="3465513"/>
                <a:ext cx="1372552" cy="2200275"/>
              </a:xfrm>
              <a:prstGeom prst="chevron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1434963" y="4558729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434963" y="2375017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125415" y="4558729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125415" y="2375017"/>
              <a:ext cx="363162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8349423" y="2097662"/>
              <a:ext cx="2407615" cy="835777"/>
              <a:chOff x="609599" y="3139323"/>
              <a:chExt cx="2407615" cy="835777"/>
            </a:xfrm>
          </p:grpSpPr>
          <p:sp>
            <p:nvSpPr>
              <p:cNvPr id="23" name="文本框 13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41234" y="2097662"/>
              <a:ext cx="2457329" cy="835777"/>
              <a:chOff x="9029821" y="3139323"/>
              <a:chExt cx="2457329" cy="835777"/>
            </a:xfrm>
          </p:grpSpPr>
          <p:sp>
            <p:nvSpPr>
              <p:cNvPr id="21" name="文本框 16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349423" y="4253663"/>
              <a:ext cx="2407615" cy="835777"/>
              <a:chOff x="609599" y="3139323"/>
              <a:chExt cx="2407615" cy="835777"/>
            </a:xfrm>
          </p:grpSpPr>
          <p:sp>
            <p:nvSpPr>
              <p:cNvPr id="19" name="文本框 19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541234" y="4243057"/>
              <a:ext cx="2457329" cy="835777"/>
              <a:chOff x="9029821" y="3139323"/>
              <a:chExt cx="2457329" cy="835777"/>
            </a:xfrm>
          </p:grpSpPr>
          <p:sp>
            <p:nvSpPr>
              <p:cNvPr id="17" name="文本框 22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378"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6577824" y="2198216"/>
              <a:ext cx="347062" cy="346418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>
              <a:spLocks noChangeAspect="1"/>
            </p:cNvSpPr>
            <p:nvPr/>
          </p:nvSpPr>
          <p:spPr bwMode="auto">
            <a:xfrm>
              <a:off x="5235441" y="2173394"/>
              <a:ext cx="403670" cy="40324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5270927" y="4399300"/>
              <a:ext cx="385914" cy="3171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6507167" y="4353724"/>
              <a:ext cx="411424" cy="39646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19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5994" y="1011834"/>
            <a:ext cx="1679830" cy="3407858"/>
            <a:chOff x="458712" y="1349113"/>
            <a:chExt cx="2239774" cy="4543811"/>
          </a:xfrm>
        </p:grpSpPr>
        <p:grpSp>
          <p:nvGrpSpPr>
            <p:cNvPr id="65" name="组合 64"/>
            <p:cNvGrpSpPr/>
            <p:nvPr/>
          </p:nvGrpSpPr>
          <p:grpSpPr>
            <a:xfrm>
              <a:off x="1036201" y="1349113"/>
              <a:ext cx="1084797" cy="3317421"/>
              <a:chOff x="1269911" y="2120864"/>
              <a:chExt cx="1137127" cy="3600674"/>
            </a:xfrm>
          </p:grpSpPr>
          <p:sp>
            <p:nvSpPr>
              <p:cNvPr id="70" name="任意多边形 89"/>
              <p:cNvSpPr/>
              <p:nvPr/>
            </p:nvSpPr>
            <p:spPr>
              <a:xfrm flipV="1">
                <a:off x="1269911" y="2120864"/>
                <a:ext cx="1137127" cy="3600674"/>
              </a:xfrm>
              <a:custGeom>
                <a:avLst/>
                <a:gdLst/>
                <a:ahLst/>
                <a:cxnLst/>
                <a:rect l="l" t="t" r="r" b="b"/>
                <a:pathLst>
                  <a:path w="1137127" h="3600674">
                    <a:moveTo>
                      <a:pt x="0" y="3443429"/>
                    </a:moveTo>
                    <a:cubicBezTo>
                      <a:pt x="0" y="3443429"/>
                      <a:pt x="0" y="3443429"/>
                      <a:pt x="0" y="3443429"/>
                    </a:cubicBezTo>
                    <a:lnTo>
                      <a:pt x="0" y="3443428"/>
                    </a:lnTo>
                    <a:close/>
                    <a:moveTo>
                      <a:pt x="157246" y="3600674"/>
                    </a:moveTo>
                    <a:lnTo>
                      <a:pt x="979881" y="3600674"/>
                    </a:lnTo>
                    <a:cubicBezTo>
                      <a:pt x="1066726" y="3600674"/>
                      <a:pt x="1137127" y="3530273"/>
                      <a:pt x="1137127" y="3443428"/>
                    </a:cubicBezTo>
                    <a:lnTo>
                      <a:pt x="1137126" y="3443428"/>
                    </a:lnTo>
                    <a:cubicBezTo>
                      <a:pt x="1137126" y="3363740"/>
                      <a:pt x="1077850" y="3297897"/>
                      <a:pt x="1000611" y="3290368"/>
                    </a:cubicBezTo>
                    <a:lnTo>
                      <a:pt x="1000611" y="432048"/>
                    </a:lnTo>
                    <a:cubicBezTo>
                      <a:pt x="1000611" y="193434"/>
                      <a:pt x="807177" y="0"/>
                      <a:pt x="568563" y="0"/>
                    </a:cubicBezTo>
                    <a:cubicBezTo>
                      <a:pt x="329949" y="0"/>
                      <a:pt x="136515" y="193434"/>
                      <a:pt x="136515" y="432048"/>
                    </a:cubicBezTo>
                    <a:lnTo>
                      <a:pt x="136515" y="3290368"/>
                    </a:lnTo>
                    <a:cubicBezTo>
                      <a:pt x="59276" y="3297897"/>
                      <a:pt x="0" y="3363740"/>
                      <a:pt x="0" y="3443429"/>
                    </a:cubicBezTo>
                    <a:cubicBezTo>
                      <a:pt x="0" y="3530273"/>
                      <a:pt x="70401" y="3600674"/>
                      <a:pt x="157246" y="36006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同侧圆角矩形 90"/>
              <p:cNvSpPr/>
              <p:nvPr/>
            </p:nvSpPr>
            <p:spPr>
              <a:xfrm flipV="1">
                <a:off x="1473375" y="3736668"/>
                <a:ext cx="730198" cy="1914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1404969" y="2612766"/>
                <a:ext cx="274202" cy="2464677"/>
                <a:chOff x="1404969" y="2714017"/>
                <a:chExt cx="274202" cy="2464677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>
                  <a:off x="1404969" y="271401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>
                  <a:off x="1404969" y="394635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>
                  <a:off x="1404969" y="296048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>
                  <a:off x="1404969" y="320695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>
                  <a:off x="1404969" y="345342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>
                  <a:off x="1404969" y="369988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>
                  <a:off x="1404969" y="5178694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1404969" y="419282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404969" y="443929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>
                  <a:off x="1404969" y="468576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>
                  <a:off x="1404969" y="493222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文本框 4"/>
            <p:cNvSpPr txBox="1">
              <a:spLocks/>
            </p:cNvSpPr>
            <p:nvPr/>
          </p:nvSpPr>
          <p:spPr bwMode="auto">
            <a:xfrm>
              <a:off x="1304485" y="2922586"/>
              <a:ext cx="548228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ko-KR" sz="2133" b="1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67" name="任意多边形 5"/>
            <p:cNvSpPr>
              <a:spLocks/>
            </p:cNvSpPr>
            <p:nvPr/>
          </p:nvSpPr>
          <p:spPr bwMode="auto">
            <a:xfrm>
              <a:off x="1379542" y="4052050"/>
              <a:ext cx="398114" cy="39811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文本框 32"/>
            <p:cNvSpPr txBox="1">
              <a:spLocks/>
            </p:cNvSpPr>
            <p:nvPr/>
          </p:nvSpPr>
          <p:spPr bwMode="auto">
            <a:xfrm>
              <a:off x="458712" y="5193945"/>
              <a:ext cx="2239774" cy="698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69" name="文本框 103"/>
            <p:cNvSpPr txBox="1"/>
            <p:nvPr/>
          </p:nvSpPr>
          <p:spPr>
            <a:xfrm>
              <a:off x="575616" y="4751360"/>
              <a:ext cx="2005967" cy="369332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zh-CN" altLang="en-US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  <a:endParaRPr lang="zh-CN" altLang="en-US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703388" y="1011833"/>
            <a:ext cx="1679830" cy="3407860"/>
            <a:chOff x="2733664" y="1349110"/>
            <a:chExt cx="2239774" cy="4543814"/>
          </a:xfrm>
        </p:grpSpPr>
        <p:grpSp>
          <p:nvGrpSpPr>
            <p:cNvPr id="46" name="组合 45"/>
            <p:cNvGrpSpPr/>
            <p:nvPr/>
          </p:nvGrpSpPr>
          <p:grpSpPr>
            <a:xfrm>
              <a:off x="3311153" y="1349110"/>
              <a:ext cx="1084797" cy="3317421"/>
              <a:chOff x="1269911" y="2120864"/>
              <a:chExt cx="1137127" cy="3600674"/>
            </a:xfrm>
          </p:grpSpPr>
          <p:sp>
            <p:nvSpPr>
              <p:cNvPr id="51" name="任意多边形 47"/>
              <p:cNvSpPr/>
              <p:nvPr/>
            </p:nvSpPr>
            <p:spPr>
              <a:xfrm flipV="1">
                <a:off x="1269911" y="2120864"/>
                <a:ext cx="1137127" cy="3600674"/>
              </a:xfrm>
              <a:custGeom>
                <a:avLst/>
                <a:gdLst/>
                <a:ahLst/>
                <a:cxnLst/>
                <a:rect l="l" t="t" r="r" b="b"/>
                <a:pathLst>
                  <a:path w="1137127" h="3600674">
                    <a:moveTo>
                      <a:pt x="0" y="3443429"/>
                    </a:moveTo>
                    <a:cubicBezTo>
                      <a:pt x="0" y="3443429"/>
                      <a:pt x="0" y="3443429"/>
                      <a:pt x="0" y="3443429"/>
                    </a:cubicBezTo>
                    <a:lnTo>
                      <a:pt x="0" y="3443428"/>
                    </a:lnTo>
                    <a:close/>
                    <a:moveTo>
                      <a:pt x="157246" y="3600674"/>
                    </a:moveTo>
                    <a:lnTo>
                      <a:pt x="979881" y="3600674"/>
                    </a:lnTo>
                    <a:cubicBezTo>
                      <a:pt x="1066726" y="3600674"/>
                      <a:pt x="1137127" y="3530273"/>
                      <a:pt x="1137127" y="3443428"/>
                    </a:cubicBezTo>
                    <a:lnTo>
                      <a:pt x="1137126" y="3443428"/>
                    </a:lnTo>
                    <a:cubicBezTo>
                      <a:pt x="1137126" y="3363740"/>
                      <a:pt x="1077850" y="3297897"/>
                      <a:pt x="1000611" y="3290368"/>
                    </a:cubicBezTo>
                    <a:lnTo>
                      <a:pt x="1000611" y="432048"/>
                    </a:lnTo>
                    <a:cubicBezTo>
                      <a:pt x="1000611" y="193434"/>
                      <a:pt x="807177" y="0"/>
                      <a:pt x="568563" y="0"/>
                    </a:cubicBezTo>
                    <a:cubicBezTo>
                      <a:pt x="329949" y="0"/>
                      <a:pt x="136515" y="193434"/>
                      <a:pt x="136515" y="432048"/>
                    </a:cubicBezTo>
                    <a:lnTo>
                      <a:pt x="136515" y="3290368"/>
                    </a:lnTo>
                    <a:cubicBezTo>
                      <a:pt x="59276" y="3297897"/>
                      <a:pt x="0" y="3363740"/>
                      <a:pt x="0" y="3443429"/>
                    </a:cubicBezTo>
                    <a:cubicBezTo>
                      <a:pt x="0" y="3530273"/>
                      <a:pt x="70401" y="3600674"/>
                      <a:pt x="157246" y="36006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同侧圆角矩形 48"/>
              <p:cNvSpPr/>
              <p:nvPr/>
            </p:nvSpPr>
            <p:spPr>
              <a:xfrm flipV="1">
                <a:off x="1473375" y="3481005"/>
                <a:ext cx="730198" cy="217019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1404969" y="2612766"/>
                <a:ext cx="274202" cy="2464677"/>
                <a:chOff x="1404969" y="2714017"/>
                <a:chExt cx="274202" cy="2464677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1404969" y="271401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1404969" y="394635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1404969" y="296048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1404969" y="320695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1404969" y="345342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1404969" y="369988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1404969" y="5178694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1404969" y="419282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1404969" y="443929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1404969" y="468576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>
                  <a:off x="1404969" y="493222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文本框 13"/>
            <p:cNvSpPr txBox="1">
              <a:spLocks/>
            </p:cNvSpPr>
            <p:nvPr/>
          </p:nvSpPr>
          <p:spPr bwMode="auto">
            <a:xfrm>
              <a:off x="3579437" y="2671830"/>
              <a:ext cx="548228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ko-KR" sz="2133" b="1">
                  <a:solidFill>
                    <a:schemeClr val="bg1"/>
                  </a:solidFill>
                </a:rPr>
                <a:t>70%</a:t>
              </a:r>
            </a:p>
          </p:txBody>
        </p:sp>
        <p:sp>
          <p:nvSpPr>
            <p:cNvPr id="48" name="任意多边形 14"/>
            <p:cNvSpPr>
              <a:spLocks/>
            </p:cNvSpPr>
            <p:nvPr/>
          </p:nvSpPr>
          <p:spPr bwMode="auto">
            <a:xfrm>
              <a:off x="3654494" y="4052050"/>
              <a:ext cx="398114" cy="39811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文本框 30"/>
            <p:cNvSpPr txBox="1">
              <a:spLocks/>
            </p:cNvSpPr>
            <p:nvPr/>
          </p:nvSpPr>
          <p:spPr bwMode="auto">
            <a:xfrm>
              <a:off x="2733664" y="5193945"/>
              <a:ext cx="2239774" cy="698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50" name="文本框 104"/>
            <p:cNvSpPr txBox="1"/>
            <p:nvPr/>
          </p:nvSpPr>
          <p:spPr>
            <a:xfrm>
              <a:off x="2850568" y="4751360"/>
              <a:ext cx="2005967" cy="369332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zh-CN" altLang="en-US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  <a:endParaRPr lang="zh-CN" altLang="en-US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60782" y="1011833"/>
            <a:ext cx="1679830" cy="3407860"/>
            <a:chOff x="5008619" y="1349110"/>
            <a:chExt cx="2239774" cy="4543814"/>
          </a:xfrm>
        </p:grpSpPr>
        <p:grpSp>
          <p:nvGrpSpPr>
            <p:cNvPr id="27" name="组合 26"/>
            <p:cNvGrpSpPr/>
            <p:nvPr/>
          </p:nvGrpSpPr>
          <p:grpSpPr>
            <a:xfrm>
              <a:off x="5586108" y="1349110"/>
              <a:ext cx="1084797" cy="3317421"/>
              <a:chOff x="1269911" y="2120864"/>
              <a:chExt cx="1137127" cy="3600674"/>
            </a:xfrm>
          </p:grpSpPr>
          <p:sp>
            <p:nvSpPr>
              <p:cNvPr id="32" name="任意多边形 75"/>
              <p:cNvSpPr/>
              <p:nvPr/>
            </p:nvSpPr>
            <p:spPr>
              <a:xfrm flipV="1">
                <a:off x="1269911" y="2120864"/>
                <a:ext cx="1137127" cy="3600674"/>
              </a:xfrm>
              <a:custGeom>
                <a:avLst/>
                <a:gdLst/>
                <a:ahLst/>
                <a:cxnLst/>
                <a:rect l="l" t="t" r="r" b="b"/>
                <a:pathLst>
                  <a:path w="1137127" h="3600674">
                    <a:moveTo>
                      <a:pt x="0" y="3443429"/>
                    </a:moveTo>
                    <a:cubicBezTo>
                      <a:pt x="0" y="3443429"/>
                      <a:pt x="0" y="3443429"/>
                      <a:pt x="0" y="3443429"/>
                    </a:cubicBezTo>
                    <a:lnTo>
                      <a:pt x="0" y="3443428"/>
                    </a:lnTo>
                    <a:close/>
                    <a:moveTo>
                      <a:pt x="157246" y="3600674"/>
                    </a:moveTo>
                    <a:lnTo>
                      <a:pt x="979881" y="3600674"/>
                    </a:lnTo>
                    <a:cubicBezTo>
                      <a:pt x="1066726" y="3600674"/>
                      <a:pt x="1137127" y="3530273"/>
                      <a:pt x="1137127" y="3443428"/>
                    </a:cubicBezTo>
                    <a:lnTo>
                      <a:pt x="1137126" y="3443428"/>
                    </a:lnTo>
                    <a:cubicBezTo>
                      <a:pt x="1137126" y="3363740"/>
                      <a:pt x="1077850" y="3297897"/>
                      <a:pt x="1000611" y="3290368"/>
                    </a:cubicBezTo>
                    <a:lnTo>
                      <a:pt x="1000611" y="432048"/>
                    </a:lnTo>
                    <a:cubicBezTo>
                      <a:pt x="1000611" y="193434"/>
                      <a:pt x="807177" y="0"/>
                      <a:pt x="568563" y="0"/>
                    </a:cubicBezTo>
                    <a:cubicBezTo>
                      <a:pt x="329949" y="0"/>
                      <a:pt x="136515" y="193434"/>
                      <a:pt x="136515" y="432048"/>
                    </a:cubicBezTo>
                    <a:lnTo>
                      <a:pt x="136515" y="3290368"/>
                    </a:lnTo>
                    <a:cubicBezTo>
                      <a:pt x="59276" y="3297897"/>
                      <a:pt x="0" y="3363740"/>
                      <a:pt x="0" y="3443429"/>
                    </a:cubicBezTo>
                    <a:cubicBezTo>
                      <a:pt x="0" y="3530273"/>
                      <a:pt x="70401" y="3600674"/>
                      <a:pt x="157246" y="36006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同侧圆角矩形 76"/>
              <p:cNvSpPr/>
              <p:nvPr/>
            </p:nvSpPr>
            <p:spPr>
              <a:xfrm flipV="1">
                <a:off x="1473375" y="2969682"/>
                <a:ext cx="730198" cy="268151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404969" y="2612766"/>
                <a:ext cx="274202" cy="2464677"/>
                <a:chOff x="1404969" y="2714017"/>
                <a:chExt cx="274202" cy="2464677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>
                  <a:off x="1404969" y="271401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1404969" y="394635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1404969" y="296048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1404969" y="320695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1404969" y="345342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1404969" y="369988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1404969" y="5178694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1404969" y="419282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>
                  <a:off x="1404969" y="443929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>
                  <a:off x="1404969" y="468576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1404969" y="493222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" name="文本框 7"/>
            <p:cNvSpPr txBox="1">
              <a:spLocks/>
            </p:cNvSpPr>
            <p:nvPr/>
          </p:nvSpPr>
          <p:spPr bwMode="auto">
            <a:xfrm>
              <a:off x="5854392" y="2179730"/>
              <a:ext cx="548228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ko-KR" sz="2133" b="1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29" name="任意多边形 8"/>
            <p:cNvSpPr>
              <a:spLocks/>
            </p:cNvSpPr>
            <p:nvPr/>
          </p:nvSpPr>
          <p:spPr bwMode="auto">
            <a:xfrm>
              <a:off x="5929449" y="4052050"/>
              <a:ext cx="398114" cy="39811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文本框 28"/>
            <p:cNvSpPr txBox="1">
              <a:spLocks/>
            </p:cNvSpPr>
            <p:nvPr/>
          </p:nvSpPr>
          <p:spPr bwMode="auto">
            <a:xfrm>
              <a:off x="5008619" y="5193945"/>
              <a:ext cx="2239774" cy="698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31" name="文本框 105"/>
            <p:cNvSpPr txBox="1"/>
            <p:nvPr/>
          </p:nvSpPr>
          <p:spPr>
            <a:xfrm>
              <a:off x="5125523" y="4751360"/>
              <a:ext cx="2005967" cy="369332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zh-CN" altLang="en-US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  <a:endParaRPr lang="zh-CN" altLang="en-US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18176" y="1011833"/>
            <a:ext cx="1679830" cy="3407860"/>
            <a:chOff x="7283571" y="1349110"/>
            <a:chExt cx="2239774" cy="4543814"/>
          </a:xfrm>
        </p:grpSpPr>
        <p:grpSp>
          <p:nvGrpSpPr>
            <p:cNvPr id="8" name="组合 7"/>
            <p:cNvGrpSpPr/>
            <p:nvPr/>
          </p:nvGrpSpPr>
          <p:grpSpPr>
            <a:xfrm>
              <a:off x="7861060" y="1349110"/>
              <a:ext cx="1084797" cy="3317421"/>
              <a:chOff x="1269911" y="2120864"/>
              <a:chExt cx="1137127" cy="3600674"/>
            </a:xfrm>
          </p:grpSpPr>
          <p:sp>
            <p:nvSpPr>
              <p:cNvPr id="13" name="任意多边形 61"/>
              <p:cNvSpPr/>
              <p:nvPr/>
            </p:nvSpPr>
            <p:spPr>
              <a:xfrm flipV="1">
                <a:off x="1269911" y="2120864"/>
                <a:ext cx="1137127" cy="3600674"/>
              </a:xfrm>
              <a:custGeom>
                <a:avLst/>
                <a:gdLst/>
                <a:ahLst/>
                <a:cxnLst/>
                <a:rect l="l" t="t" r="r" b="b"/>
                <a:pathLst>
                  <a:path w="1137127" h="3600674">
                    <a:moveTo>
                      <a:pt x="0" y="3443429"/>
                    </a:moveTo>
                    <a:cubicBezTo>
                      <a:pt x="0" y="3443429"/>
                      <a:pt x="0" y="3443429"/>
                      <a:pt x="0" y="3443429"/>
                    </a:cubicBezTo>
                    <a:lnTo>
                      <a:pt x="0" y="3443428"/>
                    </a:lnTo>
                    <a:close/>
                    <a:moveTo>
                      <a:pt x="157246" y="3600674"/>
                    </a:moveTo>
                    <a:lnTo>
                      <a:pt x="979881" y="3600674"/>
                    </a:lnTo>
                    <a:cubicBezTo>
                      <a:pt x="1066726" y="3600674"/>
                      <a:pt x="1137127" y="3530273"/>
                      <a:pt x="1137127" y="3443428"/>
                    </a:cubicBezTo>
                    <a:lnTo>
                      <a:pt x="1137126" y="3443428"/>
                    </a:lnTo>
                    <a:cubicBezTo>
                      <a:pt x="1137126" y="3363740"/>
                      <a:pt x="1077850" y="3297897"/>
                      <a:pt x="1000611" y="3290368"/>
                    </a:cubicBezTo>
                    <a:lnTo>
                      <a:pt x="1000611" y="432048"/>
                    </a:lnTo>
                    <a:cubicBezTo>
                      <a:pt x="1000611" y="193434"/>
                      <a:pt x="807177" y="0"/>
                      <a:pt x="568563" y="0"/>
                    </a:cubicBezTo>
                    <a:cubicBezTo>
                      <a:pt x="329949" y="0"/>
                      <a:pt x="136515" y="193434"/>
                      <a:pt x="136515" y="432048"/>
                    </a:cubicBezTo>
                    <a:lnTo>
                      <a:pt x="136515" y="3290368"/>
                    </a:lnTo>
                    <a:cubicBezTo>
                      <a:pt x="59276" y="3297897"/>
                      <a:pt x="0" y="3363740"/>
                      <a:pt x="0" y="3443429"/>
                    </a:cubicBezTo>
                    <a:cubicBezTo>
                      <a:pt x="0" y="3530273"/>
                      <a:pt x="70401" y="3600674"/>
                      <a:pt x="157246" y="36006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同侧圆角矩形 62"/>
              <p:cNvSpPr/>
              <p:nvPr/>
            </p:nvSpPr>
            <p:spPr>
              <a:xfrm flipV="1">
                <a:off x="1473375" y="4503658"/>
                <a:ext cx="730198" cy="114753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404969" y="2612766"/>
                <a:ext cx="274202" cy="2464677"/>
                <a:chOff x="1404969" y="2714017"/>
                <a:chExt cx="274202" cy="2464677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404969" y="271401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404969" y="3946357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1404969" y="296048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1404969" y="320695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1404969" y="345342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1404969" y="369988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1404969" y="5178694"/>
                  <a:ext cx="27420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1404969" y="4192825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1404969" y="4439293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404969" y="4685761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1404969" y="4932229"/>
                  <a:ext cx="13011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文本框 10"/>
            <p:cNvSpPr txBox="1">
              <a:spLocks/>
            </p:cNvSpPr>
            <p:nvPr/>
          </p:nvSpPr>
          <p:spPr bwMode="auto">
            <a:xfrm>
              <a:off x="8129344" y="3639332"/>
              <a:ext cx="548228" cy="328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ko-KR" sz="2133" b="1">
                  <a:solidFill>
                    <a:schemeClr val="bg1"/>
                  </a:solidFill>
                </a:rPr>
                <a:t>30%</a:t>
              </a:r>
            </a:p>
          </p:txBody>
        </p:sp>
        <p:sp>
          <p:nvSpPr>
            <p:cNvPr id="10" name="任意多边形 11"/>
            <p:cNvSpPr>
              <a:spLocks/>
            </p:cNvSpPr>
            <p:nvPr/>
          </p:nvSpPr>
          <p:spPr bwMode="auto">
            <a:xfrm>
              <a:off x="8204401" y="4044731"/>
              <a:ext cx="398114" cy="398114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文本框 26"/>
            <p:cNvSpPr txBox="1">
              <a:spLocks/>
            </p:cNvSpPr>
            <p:nvPr/>
          </p:nvSpPr>
          <p:spPr bwMode="auto">
            <a:xfrm>
              <a:off x="7283571" y="5193945"/>
              <a:ext cx="2239774" cy="698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1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此部分内容作为文字排版占位显示</a:t>
              </a:r>
              <a:b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zh-CN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2" name="文本框 106"/>
            <p:cNvSpPr txBox="1"/>
            <p:nvPr/>
          </p:nvSpPr>
          <p:spPr>
            <a:xfrm>
              <a:off x="7400475" y="4751360"/>
              <a:ext cx="2005967" cy="369332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zh-CN" altLang="en-US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  <a:endParaRPr lang="zh-CN" altLang="en-US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sp>
        <p:nvSpPr>
          <p:cNvPr id="84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166955" y="1158730"/>
            <a:ext cx="4035696" cy="3499212"/>
            <a:chOff x="931096" y="1268761"/>
            <a:chExt cx="5154990" cy="4469711"/>
          </a:xfrm>
        </p:grpSpPr>
        <p:grpSp>
          <p:nvGrpSpPr>
            <p:cNvPr id="40" name="Group 53"/>
            <p:cNvGrpSpPr/>
            <p:nvPr/>
          </p:nvGrpSpPr>
          <p:grpSpPr>
            <a:xfrm>
              <a:off x="931096" y="3312576"/>
              <a:ext cx="3562057" cy="2425896"/>
              <a:chOff x="685800" y="2833216"/>
              <a:chExt cx="2680178" cy="1825303"/>
            </a:xfrm>
          </p:grpSpPr>
          <p:sp>
            <p:nvSpPr>
              <p:cNvPr id="69" name="Freeform: Shape 54"/>
              <p:cNvSpPr>
                <a:spLocks/>
              </p:cNvSpPr>
              <p:nvPr/>
            </p:nvSpPr>
            <p:spPr bwMode="auto">
              <a:xfrm>
                <a:off x="685800" y="3492976"/>
                <a:ext cx="1341438" cy="1165543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201"/>
                  </a:cxn>
                  <a:cxn ang="0">
                    <a:pos x="845" y="598"/>
                  </a:cxn>
                  <a:cxn ang="0">
                    <a:pos x="845" y="353"/>
                  </a:cxn>
                  <a:cxn ang="0">
                    <a:pos x="91" y="0"/>
                  </a:cxn>
                </a:cxnLst>
                <a:rect l="0" t="0" r="r" b="b"/>
                <a:pathLst>
                  <a:path w="845" h="598">
                    <a:moveTo>
                      <a:pt x="91" y="0"/>
                    </a:moveTo>
                    <a:lnTo>
                      <a:pt x="0" y="201"/>
                    </a:lnTo>
                    <a:lnTo>
                      <a:pt x="845" y="598"/>
                    </a:lnTo>
                    <a:lnTo>
                      <a:pt x="845" y="35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55"/>
              <p:cNvSpPr>
                <a:spLocks/>
              </p:cNvSpPr>
              <p:nvPr/>
            </p:nvSpPr>
            <p:spPr bwMode="auto">
              <a:xfrm>
                <a:off x="831057" y="2833216"/>
                <a:ext cx="2392361" cy="1350705"/>
              </a:xfrm>
              <a:custGeom>
                <a:avLst/>
                <a:gdLst/>
                <a:ahLst/>
                <a:cxnLst>
                  <a:cxn ang="0">
                    <a:pos x="758" y="693"/>
                  </a:cxn>
                  <a:cxn ang="0">
                    <a:pos x="0" y="340"/>
                  </a:cxn>
                  <a:cxn ang="0">
                    <a:pos x="750" y="0"/>
                  </a:cxn>
                  <a:cxn ang="0">
                    <a:pos x="1512" y="340"/>
                  </a:cxn>
                  <a:cxn ang="0">
                    <a:pos x="758" y="693"/>
                  </a:cxn>
                </a:cxnLst>
                <a:rect l="0" t="0" r="r" b="b"/>
                <a:pathLst>
                  <a:path w="1512" h="693">
                    <a:moveTo>
                      <a:pt x="758" y="693"/>
                    </a:moveTo>
                    <a:lnTo>
                      <a:pt x="0" y="340"/>
                    </a:lnTo>
                    <a:lnTo>
                      <a:pt x="750" y="0"/>
                    </a:lnTo>
                    <a:lnTo>
                      <a:pt x="1512" y="340"/>
                    </a:lnTo>
                    <a:lnTo>
                      <a:pt x="758" y="69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56"/>
              <p:cNvSpPr>
                <a:spLocks/>
              </p:cNvSpPr>
              <p:nvPr/>
            </p:nvSpPr>
            <p:spPr bwMode="auto">
              <a:xfrm flipH="1">
                <a:off x="2024540" y="3492976"/>
                <a:ext cx="1341438" cy="1165543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201"/>
                  </a:cxn>
                  <a:cxn ang="0">
                    <a:pos x="845" y="598"/>
                  </a:cxn>
                  <a:cxn ang="0">
                    <a:pos x="845" y="353"/>
                  </a:cxn>
                  <a:cxn ang="0">
                    <a:pos x="91" y="0"/>
                  </a:cxn>
                </a:cxnLst>
                <a:rect l="0" t="0" r="r" b="b"/>
                <a:pathLst>
                  <a:path w="845" h="598">
                    <a:moveTo>
                      <a:pt x="91" y="0"/>
                    </a:moveTo>
                    <a:lnTo>
                      <a:pt x="0" y="201"/>
                    </a:lnTo>
                    <a:lnTo>
                      <a:pt x="845" y="598"/>
                    </a:lnTo>
                    <a:lnTo>
                      <a:pt x="845" y="35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1" name="Group 57"/>
            <p:cNvGrpSpPr/>
            <p:nvPr/>
          </p:nvGrpSpPr>
          <p:grpSpPr>
            <a:xfrm>
              <a:off x="1176893" y="2829803"/>
              <a:ext cx="3067729" cy="2132848"/>
              <a:chOff x="870744" y="2469966"/>
              <a:chExt cx="2308235" cy="1604807"/>
            </a:xfrm>
          </p:grpSpPr>
          <p:sp>
            <p:nvSpPr>
              <p:cNvPr id="66" name="Freeform: Shape 58"/>
              <p:cNvSpPr>
                <a:spLocks/>
              </p:cNvSpPr>
              <p:nvPr/>
            </p:nvSpPr>
            <p:spPr bwMode="auto">
              <a:xfrm>
                <a:off x="870744" y="3018378"/>
                <a:ext cx="1154113" cy="105639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0" y="201"/>
                  </a:cxn>
                  <a:cxn ang="0">
                    <a:pos x="727" y="542"/>
                  </a:cxn>
                  <a:cxn ang="0">
                    <a:pos x="727" y="297"/>
                  </a:cxn>
                  <a:cxn ang="0">
                    <a:pos x="95" y="0"/>
                  </a:cxn>
                </a:cxnLst>
                <a:rect l="0" t="0" r="r" b="b"/>
                <a:pathLst>
                  <a:path w="727" h="542">
                    <a:moveTo>
                      <a:pt x="95" y="0"/>
                    </a:moveTo>
                    <a:lnTo>
                      <a:pt x="0" y="201"/>
                    </a:lnTo>
                    <a:lnTo>
                      <a:pt x="727" y="542"/>
                    </a:lnTo>
                    <a:lnTo>
                      <a:pt x="727" y="297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59"/>
              <p:cNvSpPr>
                <a:spLocks/>
              </p:cNvSpPr>
              <p:nvPr/>
            </p:nvSpPr>
            <p:spPr bwMode="auto">
              <a:xfrm>
                <a:off x="1021557" y="2469966"/>
                <a:ext cx="2008188" cy="1130460"/>
              </a:xfrm>
              <a:custGeom>
                <a:avLst/>
                <a:gdLst/>
                <a:ahLst/>
                <a:cxnLst>
                  <a:cxn ang="0">
                    <a:pos x="636" y="580"/>
                  </a:cxn>
                  <a:cxn ang="0">
                    <a:pos x="0" y="283"/>
                  </a:cxn>
                  <a:cxn ang="0">
                    <a:pos x="632" y="0"/>
                  </a:cxn>
                  <a:cxn ang="0">
                    <a:pos x="1268" y="283"/>
                  </a:cxn>
                  <a:cxn ang="0">
                    <a:pos x="636" y="580"/>
                  </a:cxn>
                </a:cxnLst>
                <a:rect l="0" t="0" r="r" b="b"/>
                <a:pathLst>
                  <a:path w="1268" h="580">
                    <a:moveTo>
                      <a:pt x="636" y="580"/>
                    </a:moveTo>
                    <a:lnTo>
                      <a:pt x="0" y="283"/>
                    </a:lnTo>
                    <a:lnTo>
                      <a:pt x="632" y="0"/>
                    </a:lnTo>
                    <a:lnTo>
                      <a:pt x="1268" y="283"/>
                    </a:lnTo>
                    <a:lnTo>
                      <a:pt x="636" y="58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60"/>
              <p:cNvSpPr>
                <a:spLocks/>
              </p:cNvSpPr>
              <p:nvPr/>
            </p:nvSpPr>
            <p:spPr bwMode="auto">
              <a:xfrm flipH="1">
                <a:off x="2024866" y="3018378"/>
                <a:ext cx="1154113" cy="105639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0" y="201"/>
                  </a:cxn>
                  <a:cxn ang="0">
                    <a:pos x="727" y="542"/>
                  </a:cxn>
                  <a:cxn ang="0">
                    <a:pos x="727" y="297"/>
                  </a:cxn>
                  <a:cxn ang="0">
                    <a:pos x="95" y="0"/>
                  </a:cxn>
                </a:cxnLst>
                <a:rect l="0" t="0" r="r" b="b"/>
                <a:pathLst>
                  <a:path w="727" h="542">
                    <a:moveTo>
                      <a:pt x="95" y="0"/>
                    </a:moveTo>
                    <a:lnTo>
                      <a:pt x="0" y="201"/>
                    </a:lnTo>
                    <a:lnTo>
                      <a:pt x="727" y="542"/>
                    </a:lnTo>
                    <a:lnTo>
                      <a:pt x="727" y="297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Group 61"/>
            <p:cNvGrpSpPr/>
            <p:nvPr/>
          </p:nvGrpSpPr>
          <p:grpSpPr>
            <a:xfrm>
              <a:off x="1442734" y="2351544"/>
              <a:ext cx="2534996" cy="1852124"/>
              <a:chOff x="1070769" y="2110112"/>
              <a:chExt cx="1907393" cy="1393583"/>
            </a:xfrm>
          </p:grpSpPr>
          <p:sp>
            <p:nvSpPr>
              <p:cNvPr id="63" name="Freeform: Shape 62"/>
              <p:cNvSpPr>
                <a:spLocks/>
              </p:cNvSpPr>
              <p:nvPr/>
            </p:nvSpPr>
            <p:spPr bwMode="auto">
              <a:xfrm>
                <a:off x="1070769" y="2560346"/>
                <a:ext cx="954088" cy="94334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201"/>
                  </a:cxn>
                  <a:cxn ang="0">
                    <a:pos x="601" y="484"/>
                  </a:cxn>
                  <a:cxn ang="0">
                    <a:pos x="601" y="240"/>
                  </a:cxn>
                  <a:cxn ang="0">
                    <a:pos x="91" y="0"/>
                  </a:cxn>
                </a:cxnLst>
                <a:rect l="0" t="0" r="r" b="b"/>
                <a:pathLst>
                  <a:path w="601" h="484">
                    <a:moveTo>
                      <a:pt x="91" y="0"/>
                    </a:moveTo>
                    <a:lnTo>
                      <a:pt x="0" y="201"/>
                    </a:lnTo>
                    <a:lnTo>
                      <a:pt x="601" y="484"/>
                    </a:lnTo>
                    <a:lnTo>
                      <a:pt x="601" y="24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63"/>
              <p:cNvSpPr>
                <a:spLocks/>
              </p:cNvSpPr>
              <p:nvPr/>
            </p:nvSpPr>
            <p:spPr bwMode="auto">
              <a:xfrm>
                <a:off x="1214438" y="2110112"/>
                <a:ext cx="1621631" cy="918012"/>
              </a:xfrm>
              <a:custGeom>
                <a:avLst/>
                <a:gdLst/>
                <a:ahLst/>
                <a:cxnLst>
                  <a:cxn ang="0">
                    <a:pos x="514" y="471"/>
                  </a:cxn>
                  <a:cxn ang="0">
                    <a:pos x="0" y="231"/>
                  </a:cxn>
                  <a:cxn ang="0">
                    <a:pos x="510" y="0"/>
                  </a:cxn>
                  <a:cxn ang="0">
                    <a:pos x="1024" y="231"/>
                  </a:cxn>
                  <a:cxn ang="0">
                    <a:pos x="514" y="471"/>
                  </a:cxn>
                </a:cxnLst>
                <a:rect l="0" t="0" r="r" b="b"/>
                <a:pathLst>
                  <a:path w="1024" h="471">
                    <a:moveTo>
                      <a:pt x="514" y="471"/>
                    </a:moveTo>
                    <a:lnTo>
                      <a:pt x="0" y="231"/>
                    </a:lnTo>
                    <a:lnTo>
                      <a:pt x="510" y="0"/>
                    </a:lnTo>
                    <a:lnTo>
                      <a:pt x="1024" y="231"/>
                    </a:lnTo>
                    <a:lnTo>
                      <a:pt x="514" y="4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64"/>
              <p:cNvSpPr>
                <a:spLocks/>
              </p:cNvSpPr>
              <p:nvPr/>
            </p:nvSpPr>
            <p:spPr bwMode="auto">
              <a:xfrm flipH="1">
                <a:off x="2024074" y="2560346"/>
                <a:ext cx="954088" cy="94334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0" y="201"/>
                  </a:cxn>
                  <a:cxn ang="0">
                    <a:pos x="601" y="484"/>
                  </a:cxn>
                  <a:cxn ang="0">
                    <a:pos x="601" y="240"/>
                  </a:cxn>
                  <a:cxn ang="0">
                    <a:pos x="91" y="0"/>
                  </a:cxn>
                </a:cxnLst>
                <a:rect l="0" t="0" r="r" b="b"/>
                <a:pathLst>
                  <a:path w="601" h="484">
                    <a:moveTo>
                      <a:pt x="91" y="0"/>
                    </a:moveTo>
                    <a:lnTo>
                      <a:pt x="0" y="201"/>
                    </a:lnTo>
                    <a:lnTo>
                      <a:pt x="601" y="484"/>
                    </a:lnTo>
                    <a:lnTo>
                      <a:pt x="601" y="24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Group 65"/>
            <p:cNvGrpSpPr/>
            <p:nvPr/>
          </p:nvGrpSpPr>
          <p:grpSpPr>
            <a:xfrm>
              <a:off x="1692752" y="1865845"/>
              <a:ext cx="2041270" cy="1560060"/>
              <a:chOff x="1258888" y="1744661"/>
              <a:chExt cx="1535901" cy="1173828"/>
            </a:xfrm>
          </p:grpSpPr>
          <p:sp>
            <p:nvSpPr>
              <p:cNvPr id="59" name="Freeform: Shape 66"/>
              <p:cNvSpPr>
                <a:spLocks/>
              </p:cNvSpPr>
              <p:nvPr/>
            </p:nvSpPr>
            <p:spPr bwMode="auto">
              <a:xfrm>
                <a:off x="1410488" y="1744661"/>
                <a:ext cx="1232700" cy="705563"/>
              </a:xfrm>
              <a:custGeom>
                <a:avLst/>
                <a:gdLst/>
                <a:ahLst/>
                <a:cxnLst>
                  <a:cxn ang="0">
                    <a:pos x="392" y="362"/>
                  </a:cxn>
                  <a:cxn ang="0">
                    <a:pos x="0" y="179"/>
                  </a:cxn>
                  <a:cxn ang="0">
                    <a:pos x="388" y="0"/>
                  </a:cxn>
                  <a:cxn ang="0">
                    <a:pos x="784" y="179"/>
                  </a:cxn>
                  <a:cxn ang="0">
                    <a:pos x="392" y="362"/>
                  </a:cxn>
                </a:cxnLst>
                <a:rect l="0" t="0" r="r" b="b"/>
                <a:pathLst>
                  <a:path w="784" h="362">
                    <a:moveTo>
                      <a:pt x="392" y="362"/>
                    </a:moveTo>
                    <a:lnTo>
                      <a:pt x="0" y="179"/>
                    </a:lnTo>
                    <a:lnTo>
                      <a:pt x="388" y="0"/>
                    </a:lnTo>
                    <a:lnTo>
                      <a:pt x="784" y="179"/>
                    </a:lnTo>
                    <a:lnTo>
                      <a:pt x="392" y="36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0" name="Group 67"/>
              <p:cNvGrpSpPr/>
              <p:nvPr/>
            </p:nvGrpSpPr>
            <p:grpSpPr>
              <a:xfrm>
                <a:off x="1258888" y="2094032"/>
                <a:ext cx="1535901" cy="824457"/>
                <a:chOff x="1951831" y="2379266"/>
                <a:chExt cx="1535901" cy="671513"/>
              </a:xfrm>
            </p:grpSpPr>
            <p:sp>
              <p:nvSpPr>
                <p:cNvPr id="61" name="Freeform: Shape 68"/>
                <p:cNvSpPr>
                  <a:spLocks/>
                </p:cNvSpPr>
                <p:nvPr/>
              </p:nvSpPr>
              <p:spPr bwMode="auto">
                <a:xfrm>
                  <a:off x="1951831" y="2379266"/>
                  <a:ext cx="768350" cy="671513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201"/>
                    </a:cxn>
                    <a:cxn ang="0">
                      <a:pos x="484" y="423"/>
                    </a:cxn>
                    <a:cxn ang="0">
                      <a:pos x="484" y="179"/>
                    </a:cxn>
                    <a:cxn ang="0">
                      <a:pos x="96" y="0"/>
                    </a:cxn>
                  </a:cxnLst>
                  <a:rect l="0" t="0" r="r" b="b"/>
                  <a:pathLst>
                    <a:path w="484" h="423">
                      <a:moveTo>
                        <a:pt x="96" y="0"/>
                      </a:moveTo>
                      <a:lnTo>
                        <a:pt x="0" y="201"/>
                      </a:lnTo>
                      <a:lnTo>
                        <a:pt x="484" y="423"/>
                      </a:lnTo>
                      <a:lnTo>
                        <a:pt x="484" y="179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Freeform: Shape 69"/>
                <p:cNvSpPr>
                  <a:spLocks/>
                </p:cNvSpPr>
                <p:nvPr/>
              </p:nvSpPr>
              <p:spPr bwMode="auto">
                <a:xfrm flipH="1">
                  <a:off x="2719382" y="2379266"/>
                  <a:ext cx="768350" cy="671513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201"/>
                    </a:cxn>
                    <a:cxn ang="0">
                      <a:pos x="484" y="423"/>
                    </a:cxn>
                    <a:cxn ang="0">
                      <a:pos x="484" y="179"/>
                    </a:cxn>
                    <a:cxn ang="0">
                      <a:pos x="96" y="0"/>
                    </a:cxn>
                  </a:cxnLst>
                  <a:rect l="0" t="0" r="r" b="b"/>
                  <a:pathLst>
                    <a:path w="484" h="423">
                      <a:moveTo>
                        <a:pt x="96" y="0"/>
                      </a:moveTo>
                      <a:lnTo>
                        <a:pt x="0" y="201"/>
                      </a:lnTo>
                      <a:lnTo>
                        <a:pt x="484" y="423"/>
                      </a:lnTo>
                      <a:lnTo>
                        <a:pt x="484" y="179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4" name="Group 90"/>
            <p:cNvGrpSpPr/>
            <p:nvPr/>
          </p:nvGrpSpPr>
          <p:grpSpPr>
            <a:xfrm>
              <a:off x="1940659" y="1400871"/>
              <a:ext cx="1523313" cy="1266700"/>
              <a:chOff x="1445420" y="1394803"/>
              <a:chExt cx="1146178" cy="953096"/>
            </a:xfrm>
          </p:grpSpPr>
          <p:sp>
            <p:nvSpPr>
              <p:cNvPr id="55" name="Freeform: Shape 91"/>
              <p:cNvSpPr>
                <a:spLocks/>
              </p:cNvSpPr>
              <p:nvPr/>
            </p:nvSpPr>
            <p:spPr bwMode="auto">
              <a:xfrm>
                <a:off x="1596236" y="1394803"/>
                <a:ext cx="844546" cy="475573"/>
              </a:xfrm>
              <a:custGeom>
                <a:avLst/>
                <a:gdLst/>
                <a:ahLst/>
                <a:cxnLst>
                  <a:cxn ang="0">
                    <a:pos x="270" y="244"/>
                  </a:cxn>
                  <a:cxn ang="0">
                    <a:pos x="0" y="122"/>
                  </a:cxn>
                  <a:cxn ang="0">
                    <a:pos x="266" y="0"/>
                  </a:cxn>
                  <a:cxn ang="0">
                    <a:pos x="536" y="122"/>
                  </a:cxn>
                  <a:cxn ang="0">
                    <a:pos x="270" y="244"/>
                  </a:cxn>
                </a:cxnLst>
                <a:rect l="0" t="0" r="r" b="b"/>
                <a:pathLst>
                  <a:path w="536" h="244">
                    <a:moveTo>
                      <a:pt x="270" y="244"/>
                    </a:moveTo>
                    <a:lnTo>
                      <a:pt x="0" y="122"/>
                    </a:lnTo>
                    <a:lnTo>
                      <a:pt x="266" y="0"/>
                    </a:lnTo>
                    <a:lnTo>
                      <a:pt x="536" y="122"/>
                    </a:lnTo>
                    <a:lnTo>
                      <a:pt x="270" y="244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6" name="Group 92"/>
              <p:cNvGrpSpPr/>
              <p:nvPr/>
            </p:nvGrpSpPr>
            <p:grpSpPr>
              <a:xfrm>
                <a:off x="1445420" y="1632590"/>
                <a:ext cx="1146178" cy="715309"/>
                <a:chOff x="2138363" y="2003425"/>
                <a:chExt cx="1146178" cy="582613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57" name="Freeform: Shape 93"/>
                <p:cNvSpPr>
                  <a:spLocks/>
                </p:cNvSpPr>
                <p:nvPr/>
              </p:nvSpPr>
              <p:spPr bwMode="auto">
                <a:xfrm>
                  <a:off x="2138363" y="2003425"/>
                  <a:ext cx="574675" cy="582613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201"/>
                    </a:cxn>
                    <a:cxn ang="0">
                      <a:pos x="362" y="367"/>
                    </a:cxn>
                    <a:cxn ang="0">
                      <a:pos x="362" y="122"/>
                    </a:cxn>
                    <a:cxn ang="0">
                      <a:pos x="96" y="0"/>
                    </a:cxn>
                  </a:cxnLst>
                  <a:rect l="0" t="0" r="r" b="b"/>
                  <a:pathLst>
                    <a:path w="362" h="367">
                      <a:moveTo>
                        <a:pt x="96" y="0"/>
                      </a:moveTo>
                      <a:lnTo>
                        <a:pt x="0" y="201"/>
                      </a:lnTo>
                      <a:lnTo>
                        <a:pt x="362" y="367"/>
                      </a:lnTo>
                      <a:lnTo>
                        <a:pt x="362" y="122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94"/>
                <p:cNvSpPr>
                  <a:spLocks/>
                </p:cNvSpPr>
                <p:nvPr/>
              </p:nvSpPr>
              <p:spPr bwMode="auto">
                <a:xfrm flipH="1">
                  <a:off x="2709866" y="2003425"/>
                  <a:ext cx="574675" cy="582613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201"/>
                    </a:cxn>
                    <a:cxn ang="0">
                      <a:pos x="362" y="367"/>
                    </a:cxn>
                    <a:cxn ang="0">
                      <a:pos x="362" y="122"/>
                    </a:cxn>
                    <a:cxn ang="0">
                      <a:pos x="96" y="0"/>
                    </a:cxn>
                  </a:cxnLst>
                  <a:rect l="0" t="0" r="r" b="b"/>
                  <a:pathLst>
                    <a:path w="362" h="367">
                      <a:moveTo>
                        <a:pt x="96" y="0"/>
                      </a:moveTo>
                      <a:lnTo>
                        <a:pt x="0" y="201"/>
                      </a:lnTo>
                      <a:lnTo>
                        <a:pt x="362" y="367"/>
                      </a:lnTo>
                      <a:lnTo>
                        <a:pt x="362" y="122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45" name="Freeform: Shape 95"/>
            <p:cNvSpPr>
              <a:spLocks/>
            </p:cNvSpPr>
            <p:nvPr/>
          </p:nvSpPr>
          <p:spPr bwMode="auto">
            <a:xfrm>
              <a:off x="2704001" y="3167514"/>
              <a:ext cx="3382085" cy="2567072"/>
            </a:xfrm>
            <a:custGeom>
              <a:avLst/>
              <a:gdLst/>
              <a:ahLst/>
              <a:cxnLst>
                <a:cxn ang="0">
                  <a:pos x="1603" y="0"/>
                </a:cxn>
                <a:cxn ang="0">
                  <a:pos x="1603" y="0"/>
                </a:cxn>
                <a:cxn ang="0">
                  <a:pos x="1603" y="0"/>
                </a:cxn>
                <a:cxn ang="0">
                  <a:pos x="758" y="393"/>
                </a:cxn>
                <a:cxn ang="0">
                  <a:pos x="758" y="393"/>
                </a:cxn>
                <a:cxn ang="0">
                  <a:pos x="4" y="746"/>
                </a:cxn>
                <a:cxn ang="0">
                  <a:pos x="0" y="746"/>
                </a:cxn>
                <a:cxn ang="0">
                  <a:pos x="0" y="991"/>
                </a:cxn>
                <a:cxn ang="0">
                  <a:pos x="4" y="991"/>
                </a:cxn>
                <a:cxn ang="0">
                  <a:pos x="4" y="991"/>
                </a:cxn>
                <a:cxn ang="0">
                  <a:pos x="4" y="991"/>
                </a:cxn>
                <a:cxn ang="0">
                  <a:pos x="849" y="594"/>
                </a:cxn>
                <a:cxn ang="0">
                  <a:pos x="849" y="594"/>
                </a:cxn>
                <a:cxn ang="0">
                  <a:pos x="1603" y="244"/>
                </a:cxn>
                <a:cxn ang="0">
                  <a:pos x="1603" y="244"/>
                </a:cxn>
                <a:cxn ang="0">
                  <a:pos x="1603" y="0"/>
                </a:cxn>
                <a:cxn ang="0">
                  <a:pos x="1603" y="0"/>
                </a:cxn>
              </a:cxnLst>
              <a:rect l="0" t="0" r="r" b="b"/>
              <a:pathLst>
                <a:path w="1603" h="991">
                  <a:moveTo>
                    <a:pt x="1603" y="0"/>
                  </a:moveTo>
                  <a:lnTo>
                    <a:pt x="1603" y="0"/>
                  </a:lnTo>
                  <a:lnTo>
                    <a:pt x="1603" y="0"/>
                  </a:lnTo>
                  <a:lnTo>
                    <a:pt x="758" y="393"/>
                  </a:lnTo>
                  <a:lnTo>
                    <a:pt x="758" y="393"/>
                  </a:lnTo>
                  <a:lnTo>
                    <a:pt x="4" y="746"/>
                  </a:lnTo>
                  <a:lnTo>
                    <a:pt x="0" y="746"/>
                  </a:lnTo>
                  <a:lnTo>
                    <a:pt x="0" y="991"/>
                  </a:lnTo>
                  <a:lnTo>
                    <a:pt x="4" y="991"/>
                  </a:lnTo>
                  <a:lnTo>
                    <a:pt x="4" y="991"/>
                  </a:lnTo>
                  <a:lnTo>
                    <a:pt x="4" y="991"/>
                  </a:lnTo>
                  <a:lnTo>
                    <a:pt x="849" y="594"/>
                  </a:lnTo>
                  <a:lnTo>
                    <a:pt x="849" y="594"/>
                  </a:lnTo>
                  <a:lnTo>
                    <a:pt x="1603" y="244"/>
                  </a:lnTo>
                  <a:lnTo>
                    <a:pt x="1603" y="244"/>
                  </a:lnTo>
                  <a:lnTo>
                    <a:pt x="1603" y="0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96"/>
            <p:cNvSpPr>
              <a:spLocks/>
            </p:cNvSpPr>
            <p:nvPr/>
          </p:nvSpPr>
          <p:spPr bwMode="auto">
            <a:xfrm>
              <a:off x="2704001" y="2677932"/>
              <a:ext cx="2875722" cy="2284720"/>
            </a:xfrm>
            <a:custGeom>
              <a:avLst/>
              <a:gdLst/>
              <a:ahLst/>
              <a:cxnLst>
                <a:cxn ang="0">
                  <a:pos x="1363" y="0"/>
                </a:cxn>
                <a:cxn ang="0">
                  <a:pos x="1363" y="0"/>
                </a:cxn>
                <a:cxn ang="0">
                  <a:pos x="1363" y="0"/>
                </a:cxn>
                <a:cxn ang="0">
                  <a:pos x="1363" y="0"/>
                </a:cxn>
                <a:cxn ang="0">
                  <a:pos x="1363" y="0"/>
                </a:cxn>
                <a:cxn ang="0">
                  <a:pos x="636" y="340"/>
                </a:cxn>
                <a:cxn ang="0">
                  <a:pos x="636" y="340"/>
                </a:cxn>
                <a:cxn ang="0">
                  <a:pos x="4" y="637"/>
                </a:cxn>
                <a:cxn ang="0">
                  <a:pos x="0" y="637"/>
                </a:cxn>
                <a:cxn ang="0">
                  <a:pos x="0" y="882"/>
                </a:cxn>
                <a:cxn ang="0">
                  <a:pos x="4" y="882"/>
                </a:cxn>
                <a:cxn ang="0">
                  <a:pos x="4" y="882"/>
                </a:cxn>
                <a:cxn ang="0">
                  <a:pos x="4" y="882"/>
                </a:cxn>
                <a:cxn ang="0">
                  <a:pos x="4" y="882"/>
                </a:cxn>
                <a:cxn ang="0">
                  <a:pos x="4" y="882"/>
                </a:cxn>
                <a:cxn ang="0">
                  <a:pos x="727" y="541"/>
                </a:cxn>
                <a:cxn ang="0">
                  <a:pos x="727" y="541"/>
                </a:cxn>
                <a:cxn ang="0">
                  <a:pos x="1363" y="245"/>
                </a:cxn>
                <a:cxn ang="0">
                  <a:pos x="1363" y="245"/>
                </a:cxn>
                <a:cxn ang="0">
                  <a:pos x="1363" y="0"/>
                </a:cxn>
                <a:cxn ang="0">
                  <a:pos x="1363" y="0"/>
                </a:cxn>
              </a:cxnLst>
              <a:rect l="0" t="0" r="r" b="b"/>
              <a:pathLst>
                <a:path w="1363" h="882"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636" y="340"/>
                  </a:lnTo>
                  <a:lnTo>
                    <a:pt x="636" y="340"/>
                  </a:lnTo>
                  <a:lnTo>
                    <a:pt x="4" y="637"/>
                  </a:lnTo>
                  <a:lnTo>
                    <a:pt x="0" y="637"/>
                  </a:lnTo>
                  <a:lnTo>
                    <a:pt x="0" y="882"/>
                  </a:lnTo>
                  <a:lnTo>
                    <a:pt x="4" y="882"/>
                  </a:lnTo>
                  <a:lnTo>
                    <a:pt x="4" y="882"/>
                  </a:lnTo>
                  <a:lnTo>
                    <a:pt x="4" y="882"/>
                  </a:lnTo>
                  <a:lnTo>
                    <a:pt x="4" y="882"/>
                  </a:lnTo>
                  <a:lnTo>
                    <a:pt x="4" y="882"/>
                  </a:lnTo>
                  <a:lnTo>
                    <a:pt x="727" y="541"/>
                  </a:lnTo>
                  <a:lnTo>
                    <a:pt x="727" y="541"/>
                  </a:lnTo>
                  <a:lnTo>
                    <a:pt x="1363" y="245"/>
                  </a:lnTo>
                  <a:lnTo>
                    <a:pt x="1363" y="245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7"/>
            <p:cNvSpPr>
              <a:spLocks/>
            </p:cNvSpPr>
            <p:nvPr/>
          </p:nvSpPr>
          <p:spPr bwMode="auto">
            <a:xfrm>
              <a:off x="2704001" y="2227205"/>
              <a:ext cx="2360919" cy="1976464"/>
            </a:xfrm>
            <a:custGeom>
              <a:avLst/>
              <a:gdLst/>
              <a:ahLst/>
              <a:cxnLst>
                <a:cxn ang="0">
                  <a:pos x="1119" y="0"/>
                </a:cxn>
                <a:cxn ang="0">
                  <a:pos x="1119" y="0"/>
                </a:cxn>
                <a:cxn ang="0">
                  <a:pos x="1119" y="0"/>
                </a:cxn>
                <a:cxn ang="0">
                  <a:pos x="514" y="279"/>
                </a:cxn>
                <a:cxn ang="0">
                  <a:pos x="514" y="279"/>
                </a:cxn>
                <a:cxn ang="0">
                  <a:pos x="4" y="519"/>
                </a:cxn>
                <a:cxn ang="0">
                  <a:pos x="0" y="519"/>
                </a:cxn>
                <a:cxn ang="0">
                  <a:pos x="0" y="763"/>
                </a:cxn>
                <a:cxn ang="0">
                  <a:pos x="4" y="763"/>
                </a:cxn>
                <a:cxn ang="0">
                  <a:pos x="4" y="763"/>
                </a:cxn>
                <a:cxn ang="0">
                  <a:pos x="4" y="763"/>
                </a:cxn>
                <a:cxn ang="0">
                  <a:pos x="605" y="480"/>
                </a:cxn>
                <a:cxn ang="0">
                  <a:pos x="605" y="480"/>
                </a:cxn>
                <a:cxn ang="0">
                  <a:pos x="1119" y="244"/>
                </a:cxn>
                <a:cxn ang="0">
                  <a:pos x="1119" y="244"/>
                </a:cxn>
                <a:cxn ang="0">
                  <a:pos x="1119" y="0"/>
                </a:cxn>
                <a:cxn ang="0">
                  <a:pos x="1119" y="0"/>
                </a:cxn>
              </a:cxnLst>
              <a:rect l="0" t="0" r="r" b="b"/>
              <a:pathLst>
                <a:path w="1119" h="763">
                  <a:moveTo>
                    <a:pt x="1119" y="0"/>
                  </a:moveTo>
                  <a:lnTo>
                    <a:pt x="1119" y="0"/>
                  </a:lnTo>
                  <a:lnTo>
                    <a:pt x="1119" y="0"/>
                  </a:lnTo>
                  <a:lnTo>
                    <a:pt x="514" y="279"/>
                  </a:lnTo>
                  <a:lnTo>
                    <a:pt x="514" y="279"/>
                  </a:lnTo>
                  <a:lnTo>
                    <a:pt x="4" y="519"/>
                  </a:lnTo>
                  <a:lnTo>
                    <a:pt x="0" y="519"/>
                  </a:lnTo>
                  <a:lnTo>
                    <a:pt x="0" y="763"/>
                  </a:lnTo>
                  <a:lnTo>
                    <a:pt x="4" y="763"/>
                  </a:lnTo>
                  <a:lnTo>
                    <a:pt x="4" y="763"/>
                  </a:lnTo>
                  <a:lnTo>
                    <a:pt x="4" y="76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1119" y="244"/>
                  </a:lnTo>
                  <a:lnTo>
                    <a:pt x="1119" y="244"/>
                  </a:lnTo>
                  <a:lnTo>
                    <a:pt x="1119" y="0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98"/>
            <p:cNvSpPr>
              <a:spLocks/>
            </p:cNvSpPr>
            <p:nvPr/>
          </p:nvSpPr>
          <p:spPr bwMode="auto">
            <a:xfrm>
              <a:off x="2704001" y="1740213"/>
              <a:ext cx="1856665" cy="1696703"/>
            </a:xfrm>
            <a:custGeom>
              <a:avLst/>
              <a:gdLst/>
              <a:ahLst/>
              <a:cxnLst>
                <a:cxn ang="0">
                  <a:pos x="880" y="0"/>
                </a:cxn>
                <a:cxn ang="0">
                  <a:pos x="880" y="0"/>
                </a:cxn>
                <a:cxn ang="0">
                  <a:pos x="880" y="0"/>
                </a:cxn>
                <a:cxn ang="0">
                  <a:pos x="396" y="227"/>
                </a:cxn>
                <a:cxn ang="0">
                  <a:pos x="396" y="227"/>
                </a:cxn>
                <a:cxn ang="0">
                  <a:pos x="4" y="410"/>
                </a:cxn>
                <a:cxn ang="0">
                  <a:pos x="0" y="406"/>
                </a:cxn>
                <a:cxn ang="0">
                  <a:pos x="0" y="650"/>
                </a:cxn>
                <a:cxn ang="0">
                  <a:pos x="4" y="655"/>
                </a:cxn>
                <a:cxn ang="0">
                  <a:pos x="4" y="655"/>
                </a:cxn>
                <a:cxn ang="0">
                  <a:pos x="4" y="655"/>
                </a:cxn>
                <a:cxn ang="0">
                  <a:pos x="488" y="428"/>
                </a:cxn>
                <a:cxn ang="0">
                  <a:pos x="488" y="428"/>
                </a:cxn>
                <a:cxn ang="0">
                  <a:pos x="880" y="244"/>
                </a:cxn>
                <a:cxn ang="0">
                  <a:pos x="880" y="244"/>
                </a:cxn>
                <a:cxn ang="0">
                  <a:pos x="880" y="0"/>
                </a:cxn>
                <a:cxn ang="0">
                  <a:pos x="880" y="0"/>
                </a:cxn>
              </a:cxnLst>
              <a:rect l="0" t="0" r="r" b="b"/>
              <a:pathLst>
                <a:path w="880" h="655">
                  <a:moveTo>
                    <a:pt x="880" y="0"/>
                  </a:moveTo>
                  <a:lnTo>
                    <a:pt x="880" y="0"/>
                  </a:lnTo>
                  <a:lnTo>
                    <a:pt x="880" y="0"/>
                  </a:lnTo>
                  <a:lnTo>
                    <a:pt x="396" y="227"/>
                  </a:lnTo>
                  <a:lnTo>
                    <a:pt x="396" y="227"/>
                  </a:lnTo>
                  <a:lnTo>
                    <a:pt x="4" y="410"/>
                  </a:lnTo>
                  <a:lnTo>
                    <a:pt x="0" y="406"/>
                  </a:lnTo>
                  <a:lnTo>
                    <a:pt x="0" y="650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4" y="655"/>
                  </a:lnTo>
                  <a:lnTo>
                    <a:pt x="488" y="428"/>
                  </a:lnTo>
                  <a:lnTo>
                    <a:pt x="488" y="428"/>
                  </a:lnTo>
                  <a:lnTo>
                    <a:pt x="880" y="244"/>
                  </a:lnTo>
                  <a:lnTo>
                    <a:pt x="880" y="244"/>
                  </a:lnTo>
                  <a:lnTo>
                    <a:pt x="880" y="0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99"/>
            <p:cNvSpPr>
              <a:spLocks/>
            </p:cNvSpPr>
            <p:nvPr/>
          </p:nvSpPr>
          <p:spPr bwMode="auto">
            <a:xfrm>
              <a:off x="2704001" y="1268761"/>
              <a:ext cx="1341862" cy="1391038"/>
            </a:xfrm>
            <a:custGeom>
              <a:avLst/>
              <a:gdLst/>
              <a:ahLst/>
              <a:cxnLst>
                <a:cxn ang="0">
                  <a:pos x="636" y="0"/>
                </a:cxn>
                <a:cxn ang="0">
                  <a:pos x="636" y="0"/>
                </a:cxn>
                <a:cxn ang="0">
                  <a:pos x="636" y="0"/>
                </a:cxn>
                <a:cxn ang="0">
                  <a:pos x="636" y="0"/>
                </a:cxn>
                <a:cxn ang="0">
                  <a:pos x="636" y="0"/>
                </a:cxn>
                <a:cxn ang="0">
                  <a:pos x="270" y="170"/>
                </a:cxn>
                <a:cxn ang="0">
                  <a:pos x="270" y="170"/>
                </a:cxn>
                <a:cxn ang="0">
                  <a:pos x="4" y="292"/>
                </a:cxn>
                <a:cxn ang="0">
                  <a:pos x="0" y="292"/>
                </a:cxn>
                <a:cxn ang="0">
                  <a:pos x="0" y="537"/>
                </a:cxn>
                <a:cxn ang="0">
                  <a:pos x="4" y="537"/>
                </a:cxn>
                <a:cxn ang="0">
                  <a:pos x="4" y="537"/>
                </a:cxn>
                <a:cxn ang="0">
                  <a:pos x="4" y="537"/>
                </a:cxn>
                <a:cxn ang="0">
                  <a:pos x="4" y="537"/>
                </a:cxn>
                <a:cxn ang="0">
                  <a:pos x="4" y="537"/>
                </a:cxn>
                <a:cxn ang="0">
                  <a:pos x="366" y="371"/>
                </a:cxn>
                <a:cxn ang="0">
                  <a:pos x="366" y="367"/>
                </a:cxn>
                <a:cxn ang="0">
                  <a:pos x="636" y="244"/>
                </a:cxn>
                <a:cxn ang="0">
                  <a:pos x="636" y="244"/>
                </a:cxn>
                <a:cxn ang="0">
                  <a:pos x="636" y="0"/>
                </a:cxn>
                <a:cxn ang="0">
                  <a:pos x="636" y="0"/>
                </a:cxn>
              </a:cxnLst>
              <a:rect l="0" t="0" r="r" b="b"/>
              <a:pathLst>
                <a:path w="636" h="537">
                  <a:moveTo>
                    <a:pt x="636" y="0"/>
                  </a:moveTo>
                  <a:lnTo>
                    <a:pt x="636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270" y="170"/>
                  </a:lnTo>
                  <a:lnTo>
                    <a:pt x="270" y="170"/>
                  </a:lnTo>
                  <a:lnTo>
                    <a:pt x="4" y="292"/>
                  </a:lnTo>
                  <a:lnTo>
                    <a:pt x="0" y="292"/>
                  </a:lnTo>
                  <a:lnTo>
                    <a:pt x="0" y="537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366" y="371"/>
                  </a:lnTo>
                  <a:lnTo>
                    <a:pt x="366" y="367"/>
                  </a:lnTo>
                  <a:lnTo>
                    <a:pt x="636" y="244"/>
                  </a:lnTo>
                  <a:lnTo>
                    <a:pt x="636" y="244"/>
                  </a:lnTo>
                  <a:lnTo>
                    <a:pt x="636" y="0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100"/>
            <p:cNvSpPr txBox="1"/>
            <p:nvPr/>
          </p:nvSpPr>
          <p:spPr>
            <a:xfrm rot="19859746">
              <a:off x="2816637" y="1825332"/>
              <a:ext cx="1107996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51" name="TextBox 101"/>
            <p:cNvSpPr txBox="1"/>
            <p:nvPr/>
          </p:nvSpPr>
          <p:spPr>
            <a:xfrm rot="19728761">
              <a:off x="2967137" y="2405802"/>
              <a:ext cx="1277914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52" name="TextBox 102"/>
            <p:cNvSpPr txBox="1"/>
            <p:nvPr/>
          </p:nvSpPr>
          <p:spPr>
            <a:xfrm rot="19763015">
              <a:off x="3308932" y="3026097"/>
              <a:ext cx="1277914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53" name="TextBox 103"/>
            <p:cNvSpPr txBox="1"/>
            <p:nvPr/>
          </p:nvSpPr>
          <p:spPr>
            <a:xfrm rot="19740000">
              <a:off x="3610215" y="3605883"/>
              <a:ext cx="1277914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54" name="TextBox 104"/>
            <p:cNvSpPr txBox="1"/>
            <p:nvPr/>
          </p:nvSpPr>
          <p:spPr>
            <a:xfrm rot="19800000">
              <a:off x="3918414" y="4203392"/>
              <a:ext cx="1277914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</a:p>
          </p:txBody>
        </p:sp>
      </p:grpSp>
      <p:grpSp>
        <p:nvGrpSpPr>
          <p:cNvPr id="5" name="Group 3"/>
          <p:cNvGrpSpPr/>
          <p:nvPr/>
        </p:nvGrpSpPr>
        <p:grpSpPr>
          <a:xfrm>
            <a:off x="1109723" y="1087904"/>
            <a:ext cx="2610602" cy="649603"/>
            <a:chOff x="7427250" y="1450540"/>
            <a:chExt cx="3480802" cy="866137"/>
          </a:xfrm>
        </p:grpSpPr>
        <p:grpSp>
          <p:nvGrpSpPr>
            <p:cNvPr id="34" name="Group 79"/>
            <p:cNvGrpSpPr/>
            <p:nvPr/>
          </p:nvGrpSpPr>
          <p:grpSpPr>
            <a:xfrm>
              <a:off x="10340441" y="1599803"/>
              <a:ext cx="567611" cy="567611"/>
              <a:chOff x="1497006" y="1126851"/>
              <a:chExt cx="544500" cy="544501"/>
            </a:xfrm>
          </p:grpSpPr>
          <p:sp>
            <p:nvSpPr>
              <p:cNvPr id="38" name="Oval 80"/>
              <p:cNvSpPr/>
              <p:nvPr/>
            </p:nvSpPr>
            <p:spPr>
              <a:xfrm>
                <a:off x="1497006" y="1126851"/>
                <a:ext cx="544500" cy="54450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81"/>
              <p:cNvSpPr>
                <a:spLocks/>
              </p:cNvSpPr>
              <p:nvPr/>
            </p:nvSpPr>
            <p:spPr bwMode="auto">
              <a:xfrm>
                <a:off x="1641942" y="1211627"/>
                <a:ext cx="254629" cy="374949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106"/>
            <p:cNvGrpSpPr/>
            <p:nvPr/>
          </p:nvGrpSpPr>
          <p:grpSpPr>
            <a:xfrm>
              <a:off x="7427250" y="1450540"/>
              <a:ext cx="2913191" cy="866137"/>
              <a:chOff x="1415480" y="1669738"/>
              <a:chExt cx="2913191" cy="866137"/>
            </a:xfrm>
          </p:grpSpPr>
          <p:sp>
            <p:nvSpPr>
              <p:cNvPr id="36" name="TextBox 121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7" name="TextBox 122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216000" bIns="0" anchor="t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grpSp>
        <p:nvGrpSpPr>
          <p:cNvPr id="6" name="Group 4"/>
          <p:cNvGrpSpPr/>
          <p:nvPr/>
        </p:nvGrpSpPr>
        <p:grpSpPr>
          <a:xfrm>
            <a:off x="1109723" y="1776978"/>
            <a:ext cx="2610602" cy="649603"/>
            <a:chOff x="7427250" y="2369305"/>
            <a:chExt cx="3480802" cy="866137"/>
          </a:xfrm>
        </p:grpSpPr>
        <p:grpSp>
          <p:nvGrpSpPr>
            <p:cNvPr id="28" name="Group 70"/>
            <p:cNvGrpSpPr/>
            <p:nvPr/>
          </p:nvGrpSpPr>
          <p:grpSpPr>
            <a:xfrm>
              <a:off x="10340441" y="2456892"/>
              <a:ext cx="567611" cy="567611"/>
              <a:chOff x="2898306" y="1126851"/>
              <a:chExt cx="544500" cy="544501"/>
            </a:xfrm>
          </p:grpSpPr>
          <p:sp>
            <p:nvSpPr>
              <p:cNvPr id="32" name="Oval 71"/>
              <p:cNvSpPr/>
              <p:nvPr/>
            </p:nvSpPr>
            <p:spPr>
              <a:xfrm>
                <a:off x="2898306" y="1126851"/>
                <a:ext cx="544500" cy="54450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72"/>
              <p:cNvSpPr>
                <a:spLocks/>
              </p:cNvSpPr>
              <p:nvPr/>
            </p:nvSpPr>
            <p:spPr bwMode="auto">
              <a:xfrm>
                <a:off x="2999254" y="1239725"/>
                <a:ext cx="342604" cy="318752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Group 123"/>
            <p:cNvGrpSpPr/>
            <p:nvPr/>
          </p:nvGrpSpPr>
          <p:grpSpPr>
            <a:xfrm>
              <a:off x="7427250" y="2369305"/>
              <a:ext cx="2913191" cy="866137"/>
              <a:chOff x="1415480" y="1669738"/>
              <a:chExt cx="2913191" cy="866137"/>
            </a:xfrm>
          </p:grpSpPr>
          <p:sp>
            <p:nvSpPr>
              <p:cNvPr id="30" name="TextBox 124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31" name="TextBox 125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216000" bIns="0" anchor="t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109723" y="2466052"/>
            <a:ext cx="2610602" cy="649603"/>
            <a:chOff x="7427250" y="3288070"/>
            <a:chExt cx="3480802" cy="866137"/>
          </a:xfrm>
        </p:grpSpPr>
        <p:grpSp>
          <p:nvGrpSpPr>
            <p:cNvPr id="22" name="Group 76"/>
            <p:cNvGrpSpPr/>
            <p:nvPr/>
          </p:nvGrpSpPr>
          <p:grpSpPr>
            <a:xfrm>
              <a:off x="10340441" y="3353487"/>
              <a:ext cx="567611" cy="567611"/>
              <a:chOff x="4299606" y="1136650"/>
              <a:chExt cx="544500" cy="544501"/>
            </a:xfrm>
          </p:grpSpPr>
          <p:sp>
            <p:nvSpPr>
              <p:cNvPr id="26" name="Oval 77"/>
              <p:cNvSpPr/>
              <p:nvPr/>
            </p:nvSpPr>
            <p:spPr>
              <a:xfrm>
                <a:off x="4299606" y="1136650"/>
                <a:ext cx="544500" cy="54450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78"/>
              <p:cNvSpPr>
                <a:spLocks/>
              </p:cNvSpPr>
              <p:nvPr/>
            </p:nvSpPr>
            <p:spPr bwMode="auto">
              <a:xfrm>
                <a:off x="4420110" y="1259353"/>
                <a:ext cx="303492" cy="299095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126"/>
            <p:cNvGrpSpPr/>
            <p:nvPr/>
          </p:nvGrpSpPr>
          <p:grpSpPr>
            <a:xfrm>
              <a:off x="7427250" y="3288070"/>
              <a:ext cx="2913191" cy="866137"/>
              <a:chOff x="1415480" y="1669738"/>
              <a:chExt cx="2913191" cy="866137"/>
            </a:xfrm>
          </p:grpSpPr>
          <p:sp>
            <p:nvSpPr>
              <p:cNvPr id="24" name="TextBox 127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25" name="TextBox 128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216000" bIns="0" anchor="t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109723" y="3155126"/>
            <a:ext cx="2610602" cy="649603"/>
            <a:chOff x="7427250" y="4206835"/>
            <a:chExt cx="3480802" cy="866137"/>
          </a:xfrm>
        </p:grpSpPr>
        <p:grpSp>
          <p:nvGrpSpPr>
            <p:cNvPr id="16" name="Group 73"/>
            <p:cNvGrpSpPr/>
            <p:nvPr/>
          </p:nvGrpSpPr>
          <p:grpSpPr>
            <a:xfrm>
              <a:off x="10340441" y="4250082"/>
              <a:ext cx="567611" cy="567611"/>
              <a:chOff x="5702646" y="1136650"/>
              <a:chExt cx="544500" cy="544501"/>
            </a:xfrm>
          </p:grpSpPr>
          <p:sp>
            <p:nvSpPr>
              <p:cNvPr id="20" name="Oval 74"/>
              <p:cNvSpPr/>
              <p:nvPr/>
            </p:nvSpPr>
            <p:spPr>
              <a:xfrm>
                <a:off x="5702646" y="1136650"/>
                <a:ext cx="544500" cy="54450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75"/>
              <p:cNvSpPr>
                <a:spLocks/>
              </p:cNvSpPr>
              <p:nvPr/>
            </p:nvSpPr>
            <p:spPr bwMode="auto">
              <a:xfrm>
                <a:off x="5808889" y="1242893"/>
                <a:ext cx="332014" cy="332014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129"/>
            <p:cNvGrpSpPr/>
            <p:nvPr/>
          </p:nvGrpSpPr>
          <p:grpSpPr>
            <a:xfrm>
              <a:off x="7427250" y="4206835"/>
              <a:ext cx="2913191" cy="866137"/>
              <a:chOff x="1415480" y="1669738"/>
              <a:chExt cx="2913191" cy="866137"/>
            </a:xfrm>
          </p:grpSpPr>
          <p:sp>
            <p:nvSpPr>
              <p:cNvPr id="18" name="TextBox 130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9" name="TextBox 131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216000" bIns="0" anchor="t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109723" y="3844199"/>
            <a:ext cx="2610602" cy="649603"/>
            <a:chOff x="7427250" y="5125600"/>
            <a:chExt cx="3480802" cy="866137"/>
          </a:xfrm>
        </p:grpSpPr>
        <p:grpSp>
          <p:nvGrpSpPr>
            <p:cNvPr id="10" name="Group 82"/>
            <p:cNvGrpSpPr/>
            <p:nvPr/>
          </p:nvGrpSpPr>
          <p:grpSpPr>
            <a:xfrm>
              <a:off x="10340441" y="5146677"/>
              <a:ext cx="567611" cy="567611"/>
              <a:chOff x="7104207" y="1136650"/>
              <a:chExt cx="544500" cy="544501"/>
            </a:xfrm>
          </p:grpSpPr>
          <p:sp>
            <p:nvSpPr>
              <p:cNvPr id="14" name="Oval 83"/>
              <p:cNvSpPr/>
              <p:nvPr/>
            </p:nvSpPr>
            <p:spPr>
              <a:xfrm>
                <a:off x="7104207" y="1136650"/>
                <a:ext cx="544500" cy="5445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84"/>
              <p:cNvSpPr>
                <a:spLocks/>
              </p:cNvSpPr>
              <p:nvPr/>
            </p:nvSpPr>
            <p:spPr bwMode="auto">
              <a:xfrm>
                <a:off x="7213377" y="1244711"/>
                <a:ext cx="326160" cy="328379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Group 132"/>
            <p:cNvGrpSpPr/>
            <p:nvPr/>
          </p:nvGrpSpPr>
          <p:grpSpPr>
            <a:xfrm>
              <a:off x="7427250" y="5125600"/>
              <a:ext cx="2913191" cy="866137"/>
              <a:chOff x="1415480" y="1669738"/>
              <a:chExt cx="2913191" cy="866137"/>
            </a:xfrm>
          </p:grpSpPr>
          <p:sp>
            <p:nvSpPr>
              <p:cNvPr id="12" name="TextBox 133"/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13" name="TextBox 134"/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216000" bIns="0" anchor="t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  <p:sp>
        <p:nvSpPr>
          <p:cNvPr id="72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8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1243" y="1336740"/>
            <a:ext cx="4312872" cy="2461721"/>
            <a:chOff x="345504" y="1787852"/>
            <a:chExt cx="5750496" cy="3282295"/>
          </a:xfrm>
        </p:grpSpPr>
        <p:grpSp>
          <p:nvGrpSpPr>
            <p:cNvPr id="17" name="组合 16"/>
            <p:cNvGrpSpPr>
              <a:grpSpLocks/>
            </p:cNvGrpSpPr>
            <p:nvPr/>
          </p:nvGrpSpPr>
          <p:grpSpPr bwMode="auto">
            <a:xfrm>
              <a:off x="345504" y="1787852"/>
              <a:ext cx="5750496" cy="3282295"/>
              <a:chOff x="8540751" y="4843463"/>
              <a:chExt cx="8012112" cy="4562475"/>
            </a:xfrm>
            <a:effectLst/>
          </p:grpSpPr>
          <p:sp>
            <p:nvSpPr>
              <p:cNvPr id="19" name="任意多边形: 形状 18"/>
              <p:cNvSpPr>
                <a:spLocks/>
              </p:cNvSpPr>
              <p:nvPr/>
            </p:nvSpPr>
            <p:spPr bwMode="auto">
              <a:xfrm>
                <a:off x="9321800" y="4843463"/>
                <a:ext cx="6480176" cy="4421188"/>
              </a:xfrm>
              <a:custGeom>
                <a:avLst/>
                <a:gdLst>
                  <a:gd name="T0" fmla="*/ 17508 w 18000"/>
                  <a:gd name="T1" fmla="*/ 12280 h 12281"/>
                  <a:gd name="T2" fmla="*/ 491 w 18000"/>
                  <a:gd name="T3" fmla="*/ 12280 h 12281"/>
                  <a:gd name="T4" fmla="*/ 0 w 18000"/>
                  <a:gd name="T5" fmla="*/ 11792 h 12281"/>
                  <a:gd name="T6" fmla="*/ 0 w 18000"/>
                  <a:gd name="T7" fmla="*/ 488 h 12281"/>
                  <a:gd name="T8" fmla="*/ 491 w 18000"/>
                  <a:gd name="T9" fmla="*/ 0 h 12281"/>
                  <a:gd name="T10" fmla="*/ 17508 w 18000"/>
                  <a:gd name="T11" fmla="*/ 0 h 12281"/>
                  <a:gd name="T12" fmla="*/ 17999 w 18000"/>
                  <a:gd name="T13" fmla="*/ 488 h 12281"/>
                  <a:gd name="T14" fmla="*/ 17999 w 18000"/>
                  <a:gd name="T15" fmla="*/ 11792 h 12281"/>
                  <a:gd name="T16" fmla="*/ 17508 w 18000"/>
                  <a:gd name="T17" fmla="*/ 12280 h 1228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000"/>
                  <a:gd name="T28" fmla="*/ 0 h 12281"/>
                  <a:gd name="T29" fmla="*/ 18000 w 18000"/>
                  <a:gd name="T30" fmla="*/ 12281 h 1228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000" h="12281">
                    <a:moveTo>
                      <a:pt x="17508" y="12280"/>
                    </a:moveTo>
                    <a:lnTo>
                      <a:pt x="491" y="12280"/>
                    </a:lnTo>
                    <a:cubicBezTo>
                      <a:pt x="220" y="12280"/>
                      <a:pt x="0" y="12061"/>
                      <a:pt x="0" y="11792"/>
                    </a:cubicBezTo>
                    <a:lnTo>
                      <a:pt x="0" y="488"/>
                    </a:lnTo>
                    <a:cubicBezTo>
                      <a:pt x="0" y="219"/>
                      <a:pt x="220" y="0"/>
                      <a:pt x="491" y="0"/>
                    </a:cubicBezTo>
                    <a:lnTo>
                      <a:pt x="17508" y="0"/>
                    </a:lnTo>
                    <a:cubicBezTo>
                      <a:pt x="17779" y="0"/>
                      <a:pt x="17999" y="219"/>
                      <a:pt x="17999" y="488"/>
                    </a:cubicBezTo>
                    <a:lnTo>
                      <a:pt x="17999" y="11792"/>
                    </a:lnTo>
                    <a:cubicBezTo>
                      <a:pt x="17999" y="12061"/>
                      <a:pt x="17779" y="12280"/>
                      <a:pt x="17508" y="12280"/>
                    </a:cubicBez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8542336" y="9169402"/>
                <a:ext cx="8008936" cy="142874"/>
              </a:xfrm>
              <a:custGeom>
                <a:avLst/>
                <a:gdLst>
                  <a:gd name="T0" fmla="*/ 22247 w 22248"/>
                  <a:gd name="T1" fmla="*/ 398 h 657"/>
                  <a:gd name="T2" fmla="*/ 21410 w 22248"/>
                  <a:gd name="T3" fmla="*/ 656 h 657"/>
                  <a:gd name="T4" fmla="*/ 870 w 22248"/>
                  <a:gd name="T5" fmla="*/ 656 h 657"/>
                  <a:gd name="T6" fmla="*/ 0 w 22248"/>
                  <a:gd name="T7" fmla="*/ 398 h 657"/>
                  <a:gd name="T8" fmla="*/ 0 w 22248"/>
                  <a:gd name="T9" fmla="*/ 0 h 657"/>
                  <a:gd name="T10" fmla="*/ 22247 w 22248"/>
                  <a:gd name="T11" fmla="*/ 0 h 657"/>
                  <a:gd name="T12" fmla="*/ 22247 w 22248"/>
                  <a:gd name="T13" fmla="*/ 398 h 6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248"/>
                  <a:gd name="T22" fmla="*/ 0 h 657"/>
                  <a:gd name="T23" fmla="*/ 22248 w 22248"/>
                  <a:gd name="T24" fmla="*/ 657 h 6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248" h="657">
                    <a:moveTo>
                      <a:pt x="22247" y="398"/>
                    </a:moveTo>
                    <a:cubicBezTo>
                      <a:pt x="22247" y="398"/>
                      <a:pt x="21890" y="656"/>
                      <a:pt x="21410" y="656"/>
                    </a:cubicBezTo>
                    <a:lnTo>
                      <a:pt x="870" y="656"/>
                    </a:lnTo>
                    <a:cubicBezTo>
                      <a:pt x="462" y="656"/>
                      <a:pt x="0" y="398"/>
                      <a:pt x="0" y="398"/>
                    </a:cubicBezTo>
                    <a:lnTo>
                      <a:pt x="0" y="0"/>
                    </a:lnTo>
                    <a:lnTo>
                      <a:pt x="22247" y="0"/>
                    </a:lnTo>
                    <a:lnTo>
                      <a:pt x="22247" y="39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>
                <a:spLocks/>
              </p:cNvSpPr>
              <p:nvPr/>
            </p:nvSpPr>
            <p:spPr bwMode="auto">
              <a:xfrm>
                <a:off x="8542339" y="9169399"/>
                <a:ext cx="8008939" cy="236539"/>
              </a:xfrm>
              <a:custGeom>
                <a:avLst/>
                <a:gdLst>
                  <a:gd name="T0" fmla="*/ 22247 w 22248"/>
                  <a:gd name="T1" fmla="*/ 398 h 657"/>
                  <a:gd name="T2" fmla="*/ 21410 w 22248"/>
                  <a:gd name="T3" fmla="*/ 656 h 657"/>
                  <a:gd name="T4" fmla="*/ 870 w 22248"/>
                  <a:gd name="T5" fmla="*/ 656 h 657"/>
                  <a:gd name="T6" fmla="*/ 0 w 22248"/>
                  <a:gd name="T7" fmla="*/ 398 h 657"/>
                  <a:gd name="T8" fmla="*/ 0 w 22248"/>
                  <a:gd name="T9" fmla="*/ 0 h 657"/>
                  <a:gd name="T10" fmla="*/ 22247 w 22248"/>
                  <a:gd name="T11" fmla="*/ 0 h 657"/>
                  <a:gd name="T12" fmla="*/ 22247 w 22248"/>
                  <a:gd name="T13" fmla="*/ 398 h 6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248"/>
                  <a:gd name="T22" fmla="*/ 0 h 657"/>
                  <a:gd name="T23" fmla="*/ 22248 w 22248"/>
                  <a:gd name="T24" fmla="*/ 657 h 6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248" h="657">
                    <a:moveTo>
                      <a:pt x="22247" y="398"/>
                    </a:moveTo>
                    <a:cubicBezTo>
                      <a:pt x="22247" y="398"/>
                      <a:pt x="21890" y="656"/>
                      <a:pt x="21410" y="656"/>
                    </a:cubicBezTo>
                    <a:lnTo>
                      <a:pt x="870" y="656"/>
                    </a:lnTo>
                    <a:cubicBezTo>
                      <a:pt x="462" y="656"/>
                      <a:pt x="0" y="398"/>
                      <a:pt x="0" y="398"/>
                    </a:cubicBezTo>
                    <a:lnTo>
                      <a:pt x="0" y="0"/>
                    </a:lnTo>
                    <a:lnTo>
                      <a:pt x="22247" y="0"/>
                    </a:lnTo>
                    <a:lnTo>
                      <a:pt x="22247" y="398"/>
                    </a:lnTo>
                  </a:path>
                </a:pathLst>
              </a:custGeom>
              <a:noFill/>
              <a:ln w="1008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p14="http://schemas.microsoft.com/office/powerpoint/2010/main"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>
                <a:spLocks/>
              </p:cNvSpPr>
              <p:nvPr/>
            </p:nvSpPr>
            <p:spPr bwMode="auto">
              <a:xfrm>
                <a:off x="8540751" y="9312275"/>
                <a:ext cx="8012112" cy="93663"/>
              </a:xfrm>
              <a:custGeom>
                <a:avLst/>
                <a:gdLst>
                  <a:gd name="T0" fmla="*/ 0 w 22256"/>
                  <a:gd name="T1" fmla="*/ 0 h 262"/>
                  <a:gd name="T2" fmla="*/ 870 w 22256"/>
                  <a:gd name="T3" fmla="*/ 261 h 262"/>
                  <a:gd name="T4" fmla="*/ 21418 w 22256"/>
                  <a:gd name="T5" fmla="*/ 261 h 262"/>
                  <a:gd name="T6" fmla="*/ 22255 w 22256"/>
                  <a:gd name="T7" fmla="*/ 0 h 262"/>
                  <a:gd name="T8" fmla="*/ 0 w 22256"/>
                  <a:gd name="T9" fmla="*/ 0 h 2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56"/>
                  <a:gd name="T16" fmla="*/ 0 h 262"/>
                  <a:gd name="T17" fmla="*/ 22256 w 22256"/>
                  <a:gd name="T18" fmla="*/ 262 h 2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56" h="262">
                    <a:moveTo>
                      <a:pt x="0" y="0"/>
                    </a:moveTo>
                    <a:cubicBezTo>
                      <a:pt x="0" y="0"/>
                      <a:pt x="462" y="261"/>
                      <a:pt x="870" y="261"/>
                    </a:cubicBezTo>
                    <a:lnTo>
                      <a:pt x="21418" y="261"/>
                    </a:lnTo>
                    <a:cubicBezTo>
                      <a:pt x="21898" y="261"/>
                      <a:pt x="22255" y="0"/>
                      <a:pt x="22255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>
                <a:spLocks/>
              </p:cNvSpPr>
              <p:nvPr/>
            </p:nvSpPr>
            <p:spPr bwMode="auto">
              <a:xfrm>
                <a:off x="11979275" y="9167813"/>
                <a:ext cx="1141413" cy="88900"/>
              </a:xfrm>
              <a:custGeom>
                <a:avLst/>
                <a:gdLst>
                  <a:gd name="T0" fmla="*/ 0 w 3171"/>
                  <a:gd name="T1" fmla="*/ 0 h 249"/>
                  <a:gd name="T2" fmla="*/ 349 w 3171"/>
                  <a:gd name="T3" fmla="*/ 248 h 249"/>
                  <a:gd name="T4" fmla="*/ 2821 w 3171"/>
                  <a:gd name="T5" fmla="*/ 248 h 249"/>
                  <a:gd name="T6" fmla="*/ 3170 w 3171"/>
                  <a:gd name="T7" fmla="*/ 0 h 249"/>
                  <a:gd name="T8" fmla="*/ 0 w 3171"/>
                  <a:gd name="T9" fmla="*/ 0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1"/>
                  <a:gd name="T16" fmla="*/ 0 h 249"/>
                  <a:gd name="T17" fmla="*/ 3171 w 3171"/>
                  <a:gd name="T18" fmla="*/ 249 h 2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1" h="249">
                    <a:moveTo>
                      <a:pt x="0" y="0"/>
                    </a:moveTo>
                    <a:cubicBezTo>
                      <a:pt x="49" y="144"/>
                      <a:pt x="187" y="248"/>
                      <a:pt x="349" y="248"/>
                    </a:cubicBezTo>
                    <a:lnTo>
                      <a:pt x="2821" y="248"/>
                    </a:lnTo>
                    <a:cubicBezTo>
                      <a:pt x="2983" y="248"/>
                      <a:pt x="3120" y="144"/>
                      <a:pt x="3170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12571413" y="4937125"/>
                <a:ext cx="38100" cy="36513"/>
              </a:xfrm>
              <a:custGeom>
                <a:avLst/>
                <a:gdLst>
                  <a:gd name="T0" fmla="*/ 51 w 104"/>
                  <a:gd name="T1" fmla="*/ 102 h 103"/>
                  <a:gd name="T2" fmla="*/ 0 w 104"/>
                  <a:gd name="T3" fmla="*/ 51 h 103"/>
                  <a:gd name="T4" fmla="*/ 51 w 104"/>
                  <a:gd name="T5" fmla="*/ 0 h 103"/>
                  <a:gd name="T6" fmla="*/ 103 w 104"/>
                  <a:gd name="T7" fmla="*/ 51 h 103"/>
                  <a:gd name="T8" fmla="*/ 51 w 104"/>
                  <a:gd name="T9" fmla="*/ 102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03"/>
                  <a:gd name="T17" fmla="*/ 104 w 104"/>
                  <a:gd name="T18" fmla="*/ 103 h 1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03">
                    <a:moveTo>
                      <a:pt x="51" y="102"/>
                    </a:moveTo>
                    <a:cubicBezTo>
                      <a:pt x="23" y="102"/>
                      <a:pt x="0" y="79"/>
                      <a:pt x="0" y="51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80" y="0"/>
                      <a:pt x="103" y="22"/>
                      <a:pt x="103" y="51"/>
                    </a:cubicBezTo>
                    <a:cubicBezTo>
                      <a:pt x="103" y="79"/>
                      <a:pt x="80" y="102"/>
                      <a:pt x="51" y="10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085227" y="2041661"/>
              <a:ext cx="4271050" cy="2700705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84120" y="1336741"/>
            <a:ext cx="4338638" cy="1209429"/>
            <a:chOff x="4584120" y="1336741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584120" y="1336741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750139" y="1603918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886301" y="1745753"/>
              <a:ext cx="402750" cy="391405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591232" y="1569492"/>
              <a:ext cx="3155350" cy="743926"/>
              <a:chOff x="7505490" y="2041661"/>
              <a:chExt cx="4207134" cy="991902"/>
            </a:xfrm>
          </p:grpSpPr>
          <p:sp>
            <p:nvSpPr>
              <p:cNvPr id="15" name="文本框 20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6" name="文本框 21"/>
              <p:cNvSpPr txBox="1"/>
              <p:nvPr/>
            </p:nvSpPr>
            <p:spPr>
              <a:xfrm>
                <a:off x="7505490" y="2464066"/>
                <a:ext cx="4207134" cy="569497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  <a:br>
                  <a:rPr lang="zh-CN" altLang="en-US" sz="1200">
                    <a:solidFill>
                      <a:schemeClr val="bg1"/>
                    </a:solidFill>
                  </a:rPr>
                </a:br>
                <a:r>
                  <a:rPr lang="zh-CN" altLang="en-US" sz="120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584120" y="2597330"/>
            <a:ext cx="4338638" cy="1209429"/>
            <a:chOff x="4584120" y="2597330"/>
            <a:chExt cx="4338638" cy="1209429"/>
          </a:xfrm>
        </p:grpSpPr>
        <p:sp>
          <p:nvSpPr>
            <p:cNvPr id="6" name="矩形 5"/>
            <p:cNvSpPr/>
            <p:nvPr/>
          </p:nvSpPr>
          <p:spPr bwMode="auto">
            <a:xfrm>
              <a:off x="4584120" y="2597330"/>
              <a:ext cx="4338638" cy="120942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750139" y="2864507"/>
              <a:ext cx="675075" cy="67507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4886301" y="3037798"/>
              <a:ext cx="402750" cy="328492"/>
            </a:xfrm>
            <a:custGeom>
              <a:avLst/>
              <a:gdLst>
                <a:gd name="connsiteX0" fmla="*/ 39952 w 338667"/>
                <a:gd name="connsiteY0" fmla="*/ 252412 h 276225"/>
                <a:gd name="connsiteX1" fmla="*/ 297127 w 338667"/>
                <a:gd name="connsiteY1" fmla="*/ 252412 h 276225"/>
                <a:gd name="connsiteX2" fmla="*/ 297127 w 338667"/>
                <a:gd name="connsiteY2" fmla="*/ 276225 h 276225"/>
                <a:gd name="connsiteX3" fmla="*/ 39952 w 338667"/>
                <a:gd name="connsiteY3" fmla="*/ 276225 h 276225"/>
                <a:gd name="connsiteX4" fmla="*/ 169334 w 338667"/>
                <a:gd name="connsiteY4" fmla="*/ 98425 h 276225"/>
                <a:gd name="connsiteX5" fmla="*/ 225690 w 338667"/>
                <a:gd name="connsiteY5" fmla="*/ 154918 h 276225"/>
                <a:gd name="connsiteX6" fmla="*/ 221758 w 338667"/>
                <a:gd name="connsiteY6" fmla="*/ 177253 h 276225"/>
                <a:gd name="connsiteX7" fmla="*/ 206031 w 338667"/>
                <a:gd name="connsiteY7" fmla="*/ 169370 h 276225"/>
                <a:gd name="connsiteX8" fmla="*/ 206031 w 338667"/>
                <a:gd name="connsiteY8" fmla="*/ 168056 h 276225"/>
                <a:gd name="connsiteX9" fmla="*/ 208652 w 338667"/>
                <a:gd name="connsiteY9" fmla="*/ 154918 h 276225"/>
                <a:gd name="connsiteX10" fmla="*/ 169334 w 338667"/>
                <a:gd name="connsiteY10" fmla="*/ 116818 h 276225"/>
                <a:gd name="connsiteX11" fmla="*/ 130015 w 338667"/>
                <a:gd name="connsiteY11" fmla="*/ 154918 h 276225"/>
                <a:gd name="connsiteX12" fmla="*/ 169334 w 338667"/>
                <a:gd name="connsiteY12" fmla="*/ 194332 h 276225"/>
                <a:gd name="connsiteX13" fmla="*/ 198167 w 338667"/>
                <a:gd name="connsiteY13" fmla="*/ 181194 h 276225"/>
                <a:gd name="connsiteX14" fmla="*/ 199478 w 338667"/>
                <a:gd name="connsiteY14" fmla="*/ 181194 h 276225"/>
                <a:gd name="connsiteX15" fmla="*/ 213895 w 338667"/>
                <a:gd name="connsiteY15" fmla="*/ 190391 h 276225"/>
                <a:gd name="connsiteX16" fmla="*/ 169334 w 338667"/>
                <a:gd name="connsiteY16" fmla="*/ 212725 h 276225"/>
                <a:gd name="connsiteX17" fmla="*/ 112977 w 338667"/>
                <a:gd name="connsiteY17" fmla="*/ 156232 h 276225"/>
                <a:gd name="connsiteX18" fmla="*/ 169334 w 338667"/>
                <a:gd name="connsiteY18" fmla="*/ 98425 h 276225"/>
                <a:gd name="connsiteX19" fmla="*/ 169740 w 338667"/>
                <a:gd name="connsiteY19" fmla="*/ 84137 h 276225"/>
                <a:gd name="connsiteX20" fmla="*/ 98689 w 338667"/>
                <a:gd name="connsiteY20" fmla="*/ 157031 h 276225"/>
                <a:gd name="connsiteX21" fmla="*/ 169740 w 338667"/>
                <a:gd name="connsiteY21" fmla="*/ 228600 h 276225"/>
                <a:gd name="connsiteX22" fmla="*/ 227634 w 338667"/>
                <a:gd name="connsiteY22" fmla="*/ 198117 h 276225"/>
                <a:gd name="connsiteX23" fmla="*/ 236845 w 338667"/>
                <a:gd name="connsiteY23" fmla="*/ 203418 h 276225"/>
                <a:gd name="connsiteX24" fmla="*/ 242108 w 338667"/>
                <a:gd name="connsiteY24" fmla="*/ 199442 h 276225"/>
                <a:gd name="connsiteX25" fmla="*/ 239476 w 338667"/>
                <a:gd name="connsiteY25" fmla="*/ 190165 h 276225"/>
                <a:gd name="connsiteX26" fmla="*/ 234213 w 338667"/>
                <a:gd name="connsiteY26" fmla="*/ 186189 h 276225"/>
                <a:gd name="connsiteX27" fmla="*/ 240792 w 338667"/>
                <a:gd name="connsiteY27" fmla="*/ 157031 h 276225"/>
                <a:gd name="connsiteX28" fmla="*/ 169740 w 338667"/>
                <a:gd name="connsiteY28" fmla="*/ 84137 h 276225"/>
                <a:gd name="connsiteX29" fmla="*/ 280981 w 338667"/>
                <a:gd name="connsiteY29" fmla="*/ 82550 h 276225"/>
                <a:gd name="connsiteX30" fmla="*/ 333639 w 338667"/>
                <a:gd name="connsiteY30" fmla="*/ 82550 h 276225"/>
                <a:gd name="connsiteX31" fmla="*/ 331006 w 338667"/>
                <a:gd name="connsiteY31" fmla="*/ 92075 h 276225"/>
                <a:gd name="connsiteX32" fmla="*/ 279664 w 338667"/>
                <a:gd name="connsiteY32" fmla="*/ 92075 h 276225"/>
                <a:gd name="connsiteX33" fmla="*/ 280981 w 338667"/>
                <a:gd name="connsiteY33" fmla="*/ 82550 h 276225"/>
                <a:gd name="connsiteX34" fmla="*/ 5027 w 338667"/>
                <a:gd name="connsiteY34" fmla="*/ 82550 h 276225"/>
                <a:gd name="connsiteX35" fmla="*/ 57685 w 338667"/>
                <a:gd name="connsiteY35" fmla="*/ 82550 h 276225"/>
                <a:gd name="connsiteX36" fmla="*/ 59002 w 338667"/>
                <a:gd name="connsiteY36" fmla="*/ 92075 h 276225"/>
                <a:gd name="connsiteX37" fmla="*/ 7660 w 338667"/>
                <a:gd name="connsiteY37" fmla="*/ 92075 h 276225"/>
                <a:gd name="connsiteX38" fmla="*/ 5027 w 338667"/>
                <a:gd name="connsiteY38" fmla="*/ 82550 h 276225"/>
                <a:gd name="connsiteX39" fmla="*/ 106627 w 338667"/>
                <a:gd name="connsiteY39" fmla="*/ 47625 h 276225"/>
                <a:gd name="connsiteX40" fmla="*/ 128852 w 338667"/>
                <a:gd name="connsiteY40" fmla="*/ 47625 h 276225"/>
                <a:gd name="connsiteX41" fmla="*/ 128852 w 338667"/>
                <a:gd name="connsiteY41" fmla="*/ 66675 h 276225"/>
                <a:gd name="connsiteX42" fmla="*/ 209815 w 338667"/>
                <a:gd name="connsiteY42" fmla="*/ 66675 h 276225"/>
                <a:gd name="connsiteX43" fmla="*/ 209815 w 338667"/>
                <a:gd name="connsiteY43" fmla="*/ 47625 h 276225"/>
                <a:gd name="connsiteX44" fmla="*/ 232040 w 338667"/>
                <a:gd name="connsiteY44" fmla="*/ 47625 h 276225"/>
                <a:gd name="connsiteX45" fmla="*/ 232040 w 338667"/>
                <a:gd name="connsiteY45" fmla="*/ 66675 h 276225"/>
                <a:gd name="connsiteX46" fmla="*/ 254265 w 338667"/>
                <a:gd name="connsiteY46" fmla="*/ 66675 h 276225"/>
                <a:gd name="connsiteX47" fmla="*/ 295540 w 338667"/>
                <a:gd name="connsiteY47" fmla="*/ 238125 h 276225"/>
                <a:gd name="connsiteX48" fmla="*/ 43127 w 338667"/>
                <a:gd name="connsiteY48" fmla="*/ 238125 h 276225"/>
                <a:gd name="connsiteX49" fmla="*/ 84402 w 338667"/>
                <a:gd name="connsiteY49" fmla="*/ 66675 h 276225"/>
                <a:gd name="connsiteX50" fmla="*/ 106627 w 338667"/>
                <a:gd name="connsiteY50" fmla="*/ 66675 h 276225"/>
                <a:gd name="connsiteX51" fmla="*/ 169334 w 338667"/>
                <a:gd name="connsiteY51" fmla="*/ 0 h 276225"/>
                <a:gd name="connsiteX52" fmla="*/ 333376 w 338667"/>
                <a:gd name="connsiteY52" fmla="*/ 30193 h 276225"/>
                <a:gd name="connsiteX53" fmla="*/ 337344 w 338667"/>
                <a:gd name="connsiteY53" fmla="*/ 68263 h 276225"/>
                <a:gd name="connsiteX54" fmla="*/ 281782 w 338667"/>
                <a:gd name="connsiteY54" fmla="*/ 68263 h 276225"/>
                <a:gd name="connsiteX55" fmla="*/ 275167 w 338667"/>
                <a:gd name="connsiteY55" fmla="*/ 45946 h 276225"/>
                <a:gd name="connsiteX56" fmla="*/ 169334 w 338667"/>
                <a:gd name="connsiteY56" fmla="*/ 19691 h 276225"/>
                <a:gd name="connsiteX57" fmla="*/ 63500 w 338667"/>
                <a:gd name="connsiteY57" fmla="*/ 45946 h 276225"/>
                <a:gd name="connsiteX58" fmla="*/ 56885 w 338667"/>
                <a:gd name="connsiteY58" fmla="*/ 68263 h 276225"/>
                <a:gd name="connsiteX59" fmla="*/ 1323 w 338667"/>
                <a:gd name="connsiteY59" fmla="*/ 68263 h 276225"/>
                <a:gd name="connsiteX60" fmla="*/ 5291 w 338667"/>
                <a:gd name="connsiteY60" fmla="*/ 30193 h 276225"/>
                <a:gd name="connsiteX61" fmla="*/ 169334 w 338667"/>
                <a:gd name="connsiteY61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667" h="276225">
                  <a:moveTo>
                    <a:pt x="39952" y="252412"/>
                  </a:moveTo>
                  <a:lnTo>
                    <a:pt x="297127" y="252412"/>
                  </a:lnTo>
                  <a:lnTo>
                    <a:pt x="297127" y="276225"/>
                  </a:lnTo>
                  <a:lnTo>
                    <a:pt x="39952" y="276225"/>
                  </a:lnTo>
                  <a:close/>
                  <a:moveTo>
                    <a:pt x="169334" y="98425"/>
                  </a:moveTo>
                  <a:cubicBezTo>
                    <a:pt x="200788" y="98425"/>
                    <a:pt x="225690" y="124701"/>
                    <a:pt x="225690" y="154918"/>
                  </a:cubicBezTo>
                  <a:cubicBezTo>
                    <a:pt x="225690" y="162801"/>
                    <a:pt x="224380" y="170684"/>
                    <a:pt x="221758" y="177253"/>
                  </a:cubicBezTo>
                  <a:cubicBezTo>
                    <a:pt x="221758" y="177253"/>
                    <a:pt x="221758" y="177253"/>
                    <a:pt x="206031" y="169370"/>
                  </a:cubicBezTo>
                  <a:cubicBezTo>
                    <a:pt x="206031" y="169370"/>
                    <a:pt x="206031" y="168056"/>
                    <a:pt x="206031" y="168056"/>
                  </a:cubicBezTo>
                  <a:cubicBezTo>
                    <a:pt x="207342" y="164115"/>
                    <a:pt x="208652" y="160173"/>
                    <a:pt x="208652" y="154918"/>
                  </a:cubicBezTo>
                  <a:cubicBezTo>
                    <a:pt x="208652" y="133897"/>
                    <a:pt x="190303" y="116818"/>
                    <a:pt x="169334" y="116818"/>
                  </a:cubicBezTo>
                  <a:cubicBezTo>
                    <a:pt x="148364" y="116818"/>
                    <a:pt x="130015" y="133897"/>
                    <a:pt x="130015" y="154918"/>
                  </a:cubicBezTo>
                  <a:cubicBezTo>
                    <a:pt x="130015" y="177253"/>
                    <a:pt x="148364" y="194332"/>
                    <a:pt x="169334" y="194332"/>
                  </a:cubicBezTo>
                  <a:cubicBezTo>
                    <a:pt x="181129" y="194332"/>
                    <a:pt x="191614" y="189077"/>
                    <a:pt x="198167" y="181194"/>
                  </a:cubicBezTo>
                  <a:cubicBezTo>
                    <a:pt x="199478" y="181194"/>
                    <a:pt x="199478" y="181194"/>
                    <a:pt x="199478" y="181194"/>
                  </a:cubicBezTo>
                  <a:cubicBezTo>
                    <a:pt x="199478" y="181194"/>
                    <a:pt x="199478" y="181194"/>
                    <a:pt x="213895" y="190391"/>
                  </a:cubicBezTo>
                  <a:cubicBezTo>
                    <a:pt x="203410" y="203528"/>
                    <a:pt x="187682" y="212725"/>
                    <a:pt x="169334" y="212725"/>
                  </a:cubicBezTo>
                  <a:cubicBezTo>
                    <a:pt x="137879" y="212725"/>
                    <a:pt x="112977" y="186449"/>
                    <a:pt x="112977" y="156232"/>
                  </a:cubicBezTo>
                  <a:cubicBezTo>
                    <a:pt x="112977" y="124701"/>
                    <a:pt x="137879" y="98425"/>
                    <a:pt x="169334" y="98425"/>
                  </a:cubicBezTo>
                  <a:close/>
                  <a:moveTo>
                    <a:pt x="169740" y="84137"/>
                  </a:moveTo>
                  <a:cubicBezTo>
                    <a:pt x="130268" y="84137"/>
                    <a:pt x="98689" y="117271"/>
                    <a:pt x="98689" y="157031"/>
                  </a:cubicBezTo>
                  <a:cubicBezTo>
                    <a:pt x="98689" y="195466"/>
                    <a:pt x="130268" y="228600"/>
                    <a:pt x="169740" y="228600"/>
                  </a:cubicBezTo>
                  <a:cubicBezTo>
                    <a:pt x="193424" y="228600"/>
                    <a:pt x="214477" y="216672"/>
                    <a:pt x="227634" y="198117"/>
                  </a:cubicBezTo>
                  <a:cubicBezTo>
                    <a:pt x="227634" y="198117"/>
                    <a:pt x="232897" y="203418"/>
                    <a:pt x="236845" y="203418"/>
                  </a:cubicBezTo>
                  <a:cubicBezTo>
                    <a:pt x="238160" y="203418"/>
                    <a:pt x="240792" y="200768"/>
                    <a:pt x="242108" y="199442"/>
                  </a:cubicBezTo>
                  <a:cubicBezTo>
                    <a:pt x="244739" y="195466"/>
                    <a:pt x="243423" y="191490"/>
                    <a:pt x="239476" y="190165"/>
                  </a:cubicBezTo>
                  <a:cubicBezTo>
                    <a:pt x="239476" y="190165"/>
                    <a:pt x="239476" y="190165"/>
                    <a:pt x="234213" y="186189"/>
                  </a:cubicBezTo>
                  <a:cubicBezTo>
                    <a:pt x="238160" y="176911"/>
                    <a:pt x="240792" y="167634"/>
                    <a:pt x="240792" y="157031"/>
                  </a:cubicBezTo>
                  <a:cubicBezTo>
                    <a:pt x="240792" y="117271"/>
                    <a:pt x="209213" y="84137"/>
                    <a:pt x="169740" y="84137"/>
                  </a:cubicBezTo>
                  <a:close/>
                  <a:moveTo>
                    <a:pt x="280981" y="82550"/>
                  </a:moveTo>
                  <a:cubicBezTo>
                    <a:pt x="333639" y="82550"/>
                    <a:pt x="333639" y="82550"/>
                    <a:pt x="333639" y="82550"/>
                  </a:cubicBezTo>
                  <a:cubicBezTo>
                    <a:pt x="332323" y="87313"/>
                    <a:pt x="332323" y="89694"/>
                    <a:pt x="331006" y="92075"/>
                  </a:cubicBezTo>
                  <a:cubicBezTo>
                    <a:pt x="279664" y="92075"/>
                    <a:pt x="279664" y="92075"/>
                    <a:pt x="279664" y="92075"/>
                  </a:cubicBezTo>
                  <a:cubicBezTo>
                    <a:pt x="279664" y="89694"/>
                    <a:pt x="279664" y="86122"/>
                    <a:pt x="280981" y="82550"/>
                  </a:cubicBezTo>
                  <a:close/>
                  <a:moveTo>
                    <a:pt x="5027" y="82550"/>
                  </a:moveTo>
                  <a:cubicBezTo>
                    <a:pt x="5027" y="82550"/>
                    <a:pt x="5027" y="82550"/>
                    <a:pt x="57685" y="82550"/>
                  </a:cubicBezTo>
                  <a:cubicBezTo>
                    <a:pt x="59002" y="86122"/>
                    <a:pt x="59002" y="89694"/>
                    <a:pt x="59002" y="92075"/>
                  </a:cubicBezTo>
                  <a:cubicBezTo>
                    <a:pt x="59002" y="92075"/>
                    <a:pt x="59002" y="92075"/>
                    <a:pt x="7660" y="92075"/>
                  </a:cubicBezTo>
                  <a:cubicBezTo>
                    <a:pt x="6343" y="89694"/>
                    <a:pt x="6343" y="87313"/>
                    <a:pt x="5027" y="82550"/>
                  </a:cubicBezTo>
                  <a:close/>
                  <a:moveTo>
                    <a:pt x="106627" y="47625"/>
                  </a:moveTo>
                  <a:lnTo>
                    <a:pt x="128852" y="47625"/>
                  </a:lnTo>
                  <a:lnTo>
                    <a:pt x="128852" y="66675"/>
                  </a:lnTo>
                  <a:lnTo>
                    <a:pt x="209815" y="66675"/>
                  </a:lnTo>
                  <a:lnTo>
                    <a:pt x="209815" y="47625"/>
                  </a:lnTo>
                  <a:lnTo>
                    <a:pt x="232040" y="47625"/>
                  </a:lnTo>
                  <a:lnTo>
                    <a:pt x="232040" y="66675"/>
                  </a:lnTo>
                  <a:lnTo>
                    <a:pt x="254265" y="66675"/>
                  </a:lnTo>
                  <a:lnTo>
                    <a:pt x="295540" y="238125"/>
                  </a:lnTo>
                  <a:lnTo>
                    <a:pt x="43127" y="238125"/>
                  </a:lnTo>
                  <a:lnTo>
                    <a:pt x="84402" y="66675"/>
                  </a:lnTo>
                  <a:lnTo>
                    <a:pt x="106627" y="66675"/>
                  </a:lnTo>
                  <a:close/>
                  <a:moveTo>
                    <a:pt x="169334" y="0"/>
                  </a:moveTo>
                  <a:cubicBezTo>
                    <a:pt x="244740" y="0"/>
                    <a:pt x="309563" y="11815"/>
                    <a:pt x="333376" y="30193"/>
                  </a:cubicBezTo>
                  <a:cubicBezTo>
                    <a:pt x="338667" y="34132"/>
                    <a:pt x="339990" y="48572"/>
                    <a:pt x="337344" y="68263"/>
                  </a:cubicBezTo>
                  <a:cubicBezTo>
                    <a:pt x="281782" y="68263"/>
                    <a:pt x="281782" y="68263"/>
                    <a:pt x="281782" y="68263"/>
                  </a:cubicBezTo>
                  <a:cubicBezTo>
                    <a:pt x="281782" y="57761"/>
                    <a:pt x="279136" y="49884"/>
                    <a:pt x="275167" y="45946"/>
                  </a:cubicBezTo>
                  <a:cubicBezTo>
                    <a:pt x="256646" y="26255"/>
                    <a:pt x="207698" y="19691"/>
                    <a:pt x="169334" y="19691"/>
                  </a:cubicBezTo>
                  <a:cubicBezTo>
                    <a:pt x="130969" y="19691"/>
                    <a:pt x="82021" y="26255"/>
                    <a:pt x="63500" y="45946"/>
                  </a:cubicBezTo>
                  <a:cubicBezTo>
                    <a:pt x="59531" y="49884"/>
                    <a:pt x="56885" y="57761"/>
                    <a:pt x="56885" y="68263"/>
                  </a:cubicBezTo>
                  <a:cubicBezTo>
                    <a:pt x="1323" y="68263"/>
                    <a:pt x="1323" y="68263"/>
                    <a:pt x="1323" y="68263"/>
                  </a:cubicBezTo>
                  <a:cubicBezTo>
                    <a:pt x="-1323" y="48572"/>
                    <a:pt x="0" y="35444"/>
                    <a:pt x="5291" y="30193"/>
                  </a:cubicBezTo>
                  <a:cubicBezTo>
                    <a:pt x="29104" y="11815"/>
                    <a:pt x="93927" y="0"/>
                    <a:pt x="169334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591232" y="2832613"/>
              <a:ext cx="3155350" cy="743926"/>
              <a:chOff x="7505490" y="2041661"/>
              <a:chExt cx="4207134" cy="991902"/>
            </a:xfrm>
          </p:grpSpPr>
          <p:sp>
            <p:nvSpPr>
              <p:cNvPr id="13" name="文本框 25"/>
              <p:cNvSpPr txBox="1"/>
              <p:nvPr/>
            </p:nvSpPr>
            <p:spPr>
              <a:xfrm>
                <a:off x="7505490" y="2041661"/>
                <a:ext cx="4207134" cy="422405"/>
              </a:xfrm>
              <a:prstGeom prst="rect">
                <a:avLst/>
              </a:prstGeom>
              <a:noFill/>
            </p:spPr>
            <p:txBody>
              <a:bodyPr wrap="none" lIns="72000" tIns="72000" rIns="72000" bIns="72000" anchor="b" anchorCtr="0">
                <a:normAutofit fontScale="77500" lnSpcReduction="20000"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7505490" y="2464066"/>
                <a:ext cx="4207134" cy="569497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anchor="t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  <a:br>
                  <a:rPr lang="zh-CN" altLang="en-US" sz="1200">
                    <a:solidFill>
                      <a:schemeClr val="bg1"/>
                    </a:solidFill>
                  </a:rPr>
                </a:br>
                <a:r>
                  <a:rPr lang="zh-CN" altLang="en-US" sz="120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</p:grpSp>
      <p:sp>
        <p:nvSpPr>
          <p:cNvPr id="27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1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2"/>
          <p:cNvSpPr txBox="1">
            <a:spLocks noChangeArrowheads="1"/>
          </p:cNvSpPr>
          <p:nvPr/>
        </p:nvSpPr>
        <p:spPr bwMode="auto">
          <a:xfrm>
            <a:off x="2736532" y="2643758"/>
            <a:ext cx="3672525" cy="48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700" dirty="0"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97133" y="1563638"/>
            <a:ext cx="949733" cy="949733"/>
            <a:chOff x="4097133" y="1563638"/>
            <a:chExt cx="949733" cy="949733"/>
          </a:xfrm>
        </p:grpSpPr>
        <p:sp>
          <p:nvSpPr>
            <p:cNvPr id="9" name="Oval 25"/>
            <p:cNvSpPr/>
            <p:nvPr/>
          </p:nvSpPr>
          <p:spPr>
            <a:xfrm>
              <a:off x="4097133" y="1563638"/>
              <a:ext cx="949733" cy="949733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4355976" y="1811615"/>
              <a:ext cx="513057" cy="453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04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2"/>
          <p:cNvGrpSpPr/>
          <p:nvPr/>
        </p:nvGrpSpPr>
        <p:grpSpPr>
          <a:xfrm flipH="1">
            <a:off x="7966741" y="779084"/>
            <a:ext cx="1867981" cy="3583739"/>
            <a:chOff x="-930109" y="1051361"/>
            <a:chExt cx="2490641" cy="4778319"/>
          </a:xfrm>
        </p:grpSpPr>
        <p:sp>
          <p:nvSpPr>
            <p:cNvPr id="16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35"/>
            <p:cNvSpPr/>
            <p:nvPr/>
          </p:nvSpPr>
          <p:spPr bwMode="auto">
            <a:xfrm rot="5400000">
              <a:off x="-780265" y="2648734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rgbClr val="595959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-697582" y="788521"/>
            <a:ext cx="4657233" cy="3583739"/>
            <a:chOff x="-930109" y="1051361"/>
            <a:chExt cx="6209644" cy="4778319"/>
          </a:xfrm>
        </p:grpSpPr>
        <p:sp>
          <p:nvSpPr>
            <p:cNvPr id="28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Group 1"/>
            <p:cNvGrpSpPr/>
            <p:nvPr/>
          </p:nvGrpSpPr>
          <p:grpSpPr>
            <a:xfrm>
              <a:off x="0" y="1868469"/>
              <a:ext cx="5279535" cy="3121063"/>
              <a:chOff x="0" y="1868469"/>
              <a:chExt cx="5279535" cy="3121063"/>
            </a:xfrm>
          </p:grpSpPr>
          <p:sp>
            <p:nvSpPr>
              <p:cNvPr id="31" name="Freeform: Shape 35"/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Rectangle 51"/>
              <p:cNvSpPr/>
              <p:nvPr/>
            </p:nvSpPr>
            <p:spPr>
              <a:xfrm>
                <a:off x="1543012" y="2967335"/>
                <a:ext cx="3736523" cy="923330"/>
              </a:xfrm>
              <a:prstGeom prst="rect">
                <a:avLst/>
              </a:prstGeom>
            </p:spPr>
            <p:txBody>
              <a:bodyPr wrap="square">
                <a:normAutofit fontScale="85000" lnSpcReduction="20000"/>
              </a:bodyPr>
              <a:lstStyle/>
              <a:p>
                <a:pPr algn="r"/>
                <a:r>
                  <a:rPr lang="zh-CN" altLang="en-US" sz="5400" b="1" spc="300">
                    <a:solidFill>
                      <a:schemeClr val="tx2"/>
                    </a:solidFill>
                  </a:rPr>
                  <a:t>目录</a:t>
                </a: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711094" y="3399632"/>
            <a:ext cx="3322574" cy="468262"/>
            <a:chOff x="4711094" y="3112958"/>
            <a:chExt cx="3322574" cy="468262"/>
          </a:xfrm>
        </p:grpSpPr>
        <p:sp>
          <p:nvSpPr>
            <p:cNvPr id="10" name="Diamond 26"/>
            <p:cNvSpPr/>
            <p:nvPr/>
          </p:nvSpPr>
          <p:spPr>
            <a:xfrm>
              <a:off x="4711094" y="3112958"/>
              <a:ext cx="468262" cy="46826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11" name="Group 27"/>
            <p:cNvGrpSpPr/>
            <p:nvPr/>
          </p:nvGrpSpPr>
          <p:grpSpPr>
            <a:xfrm>
              <a:off x="5061738" y="3135877"/>
              <a:ext cx="2971930" cy="422424"/>
              <a:chOff x="6444107" y="1469392"/>
              <a:chExt cx="4232109" cy="563232"/>
            </a:xfrm>
          </p:grpSpPr>
          <p:sp>
            <p:nvSpPr>
              <p:cNvPr id="24" name="TextBox 48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5" name="TextBox 49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711094" y="2740700"/>
            <a:ext cx="3322574" cy="468262"/>
            <a:chOff x="4711094" y="2454026"/>
            <a:chExt cx="3322574" cy="468262"/>
          </a:xfrm>
        </p:grpSpPr>
        <p:sp>
          <p:nvSpPr>
            <p:cNvPr id="12" name="Diamond 28"/>
            <p:cNvSpPr/>
            <p:nvPr/>
          </p:nvSpPr>
          <p:spPr>
            <a:xfrm>
              <a:off x="4711094" y="2454026"/>
              <a:ext cx="468262" cy="46826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3" name="Group 29"/>
            <p:cNvGrpSpPr/>
            <p:nvPr/>
          </p:nvGrpSpPr>
          <p:grpSpPr>
            <a:xfrm>
              <a:off x="5061738" y="2476945"/>
              <a:ext cx="2971930" cy="422424"/>
              <a:chOff x="6444107" y="1469392"/>
              <a:chExt cx="4232109" cy="563232"/>
            </a:xfrm>
          </p:grpSpPr>
          <p:sp>
            <p:nvSpPr>
              <p:cNvPr id="22" name="TextBox 39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3" name="TextBox 40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711094" y="2081768"/>
            <a:ext cx="3322574" cy="468262"/>
            <a:chOff x="4711094" y="1795094"/>
            <a:chExt cx="3322574" cy="468262"/>
          </a:xfrm>
        </p:grpSpPr>
        <p:sp>
          <p:nvSpPr>
            <p:cNvPr id="14" name="Diamond 30"/>
            <p:cNvSpPr/>
            <p:nvPr/>
          </p:nvSpPr>
          <p:spPr>
            <a:xfrm>
              <a:off x="4711094" y="1795094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5" name="Group 31"/>
            <p:cNvGrpSpPr/>
            <p:nvPr/>
          </p:nvGrpSpPr>
          <p:grpSpPr>
            <a:xfrm>
              <a:off x="5061738" y="1818013"/>
              <a:ext cx="2971930" cy="422424"/>
              <a:chOff x="6444107" y="1469392"/>
              <a:chExt cx="4232109" cy="563232"/>
            </a:xfrm>
          </p:grpSpPr>
          <p:sp>
            <p:nvSpPr>
              <p:cNvPr id="20" name="TextBox 37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1" name="TextBox 38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711096" y="1422836"/>
            <a:ext cx="3322572" cy="468262"/>
            <a:chOff x="4711096" y="1136162"/>
            <a:chExt cx="3322572" cy="468262"/>
          </a:xfrm>
        </p:grpSpPr>
        <p:sp>
          <p:nvSpPr>
            <p:cNvPr id="16" name="Diamond 32"/>
            <p:cNvSpPr/>
            <p:nvPr/>
          </p:nvSpPr>
          <p:spPr>
            <a:xfrm>
              <a:off x="4711096" y="1136162"/>
              <a:ext cx="468262" cy="46826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7" name="Group 33"/>
            <p:cNvGrpSpPr/>
            <p:nvPr/>
          </p:nvGrpSpPr>
          <p:grpSpPr>
            <a:xfrm>
              <a:off x="5061738" y="1159081"/>
              <a:ext cx="2971930" cy="422424"/>
              <a:chOff x="6444107" y="1469392"/>
              <a:chExt cx="4232109" cy="563232"/>
            </a:xfrm>
          </p:grpSpPr>
          <p:sp>
            <p:nvSpPr>
              <p:cNvPr id="18" name="TextBox 34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9" name="TextBox 36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2769905" y="2858878"/>
            <a:ext cx="1177245" cy="276999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/>
          <a:p>
            <a:pPr algn="r"/>
            <a:r>
              <a:rPr lang="en-US" altLang="zh-CN" b="1" spc="300">
                <a:solidFill>
                  <a:schemeClr val="tx2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813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00577" y="2547506"/>
            <a:ext cx="7127809" cy="527907"/>
            <a:chOff x="900577" y="2547506"/>
            <a:chExt cx="7127809" cy="527907"/>
          </a:xfrm>
        </p:grpSpPr>
        <p:sp>
          <p:nvSpPr>
            <p:cNvPr id="6" name="Arrow: Pentagon 7"/>
            <p:cNvSpPr/>
            <p:nvPr/>
          </p:nvSpPr>
          <p:spPr>
            <a:xfrm>
              <a:off x="1520663" y="2547506"/>
              <a:ext cx="6507723" cy="52790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6000" anchor="ctr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 </a:t>
              </a:r>
              <a:br>
                <a:rPr lang="zh-CN" altLang="en-US" sz="1100">
                  <a:solidFill>
                    <a:schemeClr val="bg1"/>
                  </a:solidFill>
                </a:rPr>
              </a:br>
              <a:r>
                <a:rPr lang="zh-CN" altLang="en-US" sz="11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8" name="Freeform: Shape 30"/>
            <p:cNvSpPr>
              <a:spLocks/>
            </p:cNvSpPr>
            <p:nvPr/>
          </p:nvSpPr>
          <p:spPr bwMode="auto">
            <a:xfrm>
              <a:off x="900577" y="2640680"/>
              <a:ext cx="341559" cy="341559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00577" y="1342970"/>
            <a:ext cx="2789327" cy="527907"/>
            <a:chOff x="900577" y="1342970"/>
            <a:chExt cx="2789327" cy="527907"/>
          </a:xfrm>
        </p:grpSpPr>
        <p:sp>
          <p:nvSpPr>
            <p:cNvPr id="4" name="Arrow: Pentagon 1"/>
            <p:cNvSpPr/>
            <p:nvPr/>
          </p:nvSpPr>
          <p:spPr>
            <a:xfrm>
              <a:off x="1520661" y="1342970"/>
              <a:ext cx="2169243" cy="52790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6000" anchor="ctr">
              <a:normAutofit fontScale="85000" lnSpcReduction="1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 </a:t>
              </a:r>
              <a:br>
                <a:rPr lang="zh-CN" altLang="en-US" sz="1100">
                  <a:solidFill>
                    <a:schemeClr val="bg1"/>
                  </a:solidFill>
                </a:rPr>
              </a:br>
              <a:r>
                <a:rPr lang="zh-CN" altLang="en-US" sz="11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9" name="Freeform: Shape 31"/>
            <p:cNvSpPr>
              <a:spLocks/>
            </p:cNvSpPr>
            <p:nvPr/>
          </p:nvSpPr>
          <p:spPr bwMode="auto">
            <a:xfrm>
              <a:off x="900577" y="1446379"/>
              <a:ext cx="341559" cy="341559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0577" y="1945238"/>
            <a:ext cx="4958569" cy="527907"/>
            <a:chOff x="900577" y="1945238"/>
            <a:chExt cx="4958569" cy="527907"/>
          </a:xfrm>
        </p:grpSpPr>
        <p:sp>
          <p:nvSpPr>
            <p:cNvPr id="5" name="Arrow: Pentagon 4"/>
            <p:cNvSpPr/>
            <p:nvPr/>
          </p:nvSpPr>
          <p:spPr>
            <a:xfrm>
              <a:off x="1520663" y="1945238"/>
              <a:ext cx="4338483" cy="5279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6000" anchor="ctr" anchorCtr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 </a:t>
              </a:r>
              <a:br>
                <a:rPr lang="zh-CN" altLang="en-US" sz="1100">
                  <a:solidFill>
                    <a:schemeClr val="bg1"/>
                  </a:solidFill>
                </a:rPr>
              </a:br>
              <a:r>
                <a:rPr lang="zh-CN" altLang="en-US" sz="11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10" name="Freeform: Shape 32"/>
            <p:cNvSpPr>
              <a:spLocks/>
            </p:cNvSpPr>
            <p:nvPr/>
          </p:nvSpPr>
          <p:spPr bwMode="auto">
            <a:xfrm>
              <a:off x="900577" y="2048734"/>
              <a:ext cx="341559" cy="341559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827552" y="3381840"/>
            <a:ext cx="1481561" cy="673101"/>
            <a:chOff x="2436735" y="4675527"/>
            <a:chExt cx="1975414" cy="897468"/>
          </a:xfrm>
        </p:grpSpPr>
        <p:sp>
          <p:nvSpPr>
            <p:cNvPr id="18" name="TextBox 33"/>
            <p:cNvSpPr txBox="1">
              <a:spLocks/>
            </p:cNvSpPr>
            <p:nvPr/>
          </p:nvSpPr>
          <p:spPr bwMode="auto">
            <a:xfrm>
              <a:off x="2436735" y="4675527"/>
              <a:ext cx="1975414" cy="32249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9" name="TextBox 34"/>
            <p:cNvSpPr txBox="1">
              <a:spLocks/>
            </p:cNvSpPr>
            <p:nvPr/>
          </p:nvSpPr>
          <p:spPr bwMode="auto">
            <a:xfrm>
              <a:off x="2436735" y="4998018"/>
              <a:ext cx="1975414" cy="574977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4031940" y="3381840"/>
            <a:ext cx="1481561" cy="673101"/>
            <a:chOff x="2436735" y="4675527"/>
            <a:chExt cx="1975414" cy="897468"/>
          </a:xfrm>
        </p:grpSpPr>
        <p:sp>
          <p:nvSpPr>
            <p:cNvPr id="16" name="TextBox 23"/>
            <p:cNvSpPr txBox="1">
              <a:spLocks/>
            </p:cNvSpPr>
            <p:nvPr/>
          </p:nvSpPr>
          <p:spPr bwMode="auto">
            <a:xfrm>
              <a:off x="2436735" y="4675527"/>
              <a:ext cx="1975414" cy="32249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7" name="TextBox 24"/>
            <p:cNvSpPr txBox="1">
              <a:spLocks/>
            </p:cNvSpPr>
            <p:nvPr/>
          </p:nvSpPr>
          <p:spPr bwMode="auto">
            <a:xfrm>
              <a:off x="2436735" y="4998018"/>
              <a:ext cx="1975414" cy="574977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6222788" y="3381840"/>
            <a:ext cx="1481561" cy="673101"/>
            <a:chOff x="2436735" y="4675527"/>
            <a:chExt cx="1975414" cy="897468"/>
          </a:xfrm>
        </p:grpSpPr>
        <p:sp>
          <p:nvSpPr>
            <p:cNvPr id="14" name="TextBox 27"/>
            <p:cNvSpPr txBox="1">
              <a:spLocks/>
            </p:cNvSpPr>
            <p:nvPr/>
          </p:nvSpPr>
          <p:spPr bwMode="auto">
            <a:xfrm>
              <a:off x="2436735" y="4675527"/>
              <a:ext cx="1975414" cy="32249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5" name="TextBox 39"/>
            <p:cNvSpPr txBox="1">
              <a:spLocks/>
            </p:cNvSpPr>
            <p:nvPr/>
          </p:nvSpPr>
          <p:spPr bwMode="auto">
            <a:xfrm>
              <a:off x="2436735" y="4998018"/>
              <a:ext cx="1975414" cy="574977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此部分内容作为文字排版占位显示 （建议使用主题字体）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70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7779" y="1228790"/>
            <a:ext cx="1602793" cy="2562205"/>
            <a:chOff x="687779" y="1228790"/>
            <a:chExt cx="1602793" cy="2562205"/>
          </a:xfrm>
        </p:grpSpPr>
        <p:grpSp>
          <p:nvGrpSpPr>
            <p:cNvPr id="4" name="Group 4"/>
            <p:cNvGrpSpPr/>
            <p:nvPr/>
          </p:nvGrpSpPr>
          <p:grpSpPr>
            <a:xfrm>
              <a:off x="738603" y="2085696"/>
              <a:ext cx="1493856" cy="1705299"/>
              <a:chOff x="984803" y="2511256"/>
              <a:chExt cx="1991808" cy="2273732"/>
            </a:xfrm>
          </p:grpSpPr>
          <p:sp>
            <p:nvSpPr>
              <p:cNvPr id="356" name="TextBox 42"/>
              <p:cNvSpPr txBox="1"/>
              <p:nvPr/>
            </p:nvSpPr>
            <p:spPr>
              <a:xfrm>
                <a:off x="984803" y="2511256"/>
                <a:ext cx="1380004" cy="47577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normAutofit fontScale="85000" lnSpcReduction="20000"/>
              </a:bodyPr>
              <a:lstStyle/>
              <a:p>
                <a:pPr lvl="0"/>
                <a:r>
                  <a:rPr lang="nb-NO" sz="320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78%</a:t>
                </a:r>
              </a:p>
            </p:txBody>
          </p:sp>
          <p:grpSp>
            <p:nvGrpSpPr>
              <p:cNvPr id="357" name="Group 45"/>
              <p:cNvGrpSpPr/>
              <p:nvPr/>
            </p:nvGrpSpPr>
            <p:grpSpPr>
              <a:xfrm>
                <a:off x="2014182" y="2588910"/>
                <a:ext cx="962423" cy="146881"/>
                <a:chOff x="5531718" y="1513378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463" name="Rectangle: Rounded Corners 188"/>
                <p:cNvSpPr>
                  <a:spLocks/>
                </p:cNvSpPr>
                <p:nvPr/>
              </p:nvSpPr>
              <p:spPr bwMode="auto">
                <a:xfrm>
                  <a:off x="553171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4" name="Rectangle: Rounded Corners 189"/>
                <p:cNvSpPr>
                  <a:spLocks/>
                </p:cNvSpPr>
                <p:nvPr/>
              </p:nvSpPr>
              <p:spPr bwMode="auto">
                <a:xfrm>
                  <a:off x="568181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5" name="Rectangle: Rounded Corners 190"/>
                <p:cNvSpPr>
                  <a:spLocks/>
                </p:cNvSpPr>
                <p:nvPr/>
              </p:nvSpPr>
              <p:spPr bwMode="auto">
                <a:xfrm>
                  <a:off x="583190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6" name="Rectangle: Rounded Corners 191"/>
                <p:cNvSpPr>
                  <a:spLocks/>
                </p:cNvSpPr>
                <p:nvPr/>
              </p:nvSpPr>
              <p:spPr bwMode="auto">
                <a:xfrm>
                  <a:off x="598200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7" name="Rectangle: Rounded Corners 192"/>
                <p:cNvSpPr>
                  <a:spLocks/>
                </p:cNvSpPr>
                <p:nvPr/>
              </p:nvSpPr>
              <p:spPr bwMode="auto">
                <a:xfrm>
                  <a:off x="6132099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8" name="Group 46"/>
              <p:cNvGrpSpPr/>
              <p:nvPr/>
            </p:nvGrpSpPr>
            <p:grpSpPr>
              <a:xfrm>
                <a:off x="2014182" y="2793830"/>
                <a:ext cx="962423" cy="146881"/>
                <a:chOff x="5531718" y="1664233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458" name="Rectangle: Rounded Corners 183"/>
                <p:cNvSpPr>
                  <a:spLocks/>
                </p:cNvSpPr>
                <p:nvPr/>
              </p:nvSpPr>
              <p:spPr bwMode="auto">
                <a:xfrm>
                  <a:off x="553171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9" name="Rectangle: Rounded Corners 184"/>
                <p:cNvSpPr>
                  <a:spLocks/>
                </p:cNvSpPr>
                <p:nvPr/>
              </p:nvSpPr>
              <p:spPr bwMode="auto">
                <a:xfrm>
                  <a:off x="568181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0" name="Rectangle: Rounded Corners 185"/>
                <p:cNvSpPr>
                  <a:spLocks/>
                </p:cNvSpPr>
                <p:nvPr/>
              </p:nvSpPr>
              <p:spPr bwMode="auto">
                <a:xfrm>
                  <a:off x="583190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1" name="Rectangle: Rounded Corners 186"/>
                <p:cNvSpPr>
                  <a:spLocks/>
                </p:cNvSpPr>
                <p:nvPr/>
              </p:nvSpPr>
              <p:spPr bwMode="auto">
                <a:xfrm>
                  <a:off x="598200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2" name="Rectangle: Rounded Corners 187"/>
                <p:cNvSpPr>
                  <a:spLocks/>
                </p:cNvSpPr>
                <p:nvPr/>
              </p:nvSpPr>
              <p:spPr bwMode="auto">
                <a:xfrm>
                  <a:off x="6132099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9" name="Group 47"/>
              <p:cNvGrpSpPr/>
              <p:nvPr/>
            </p:nvGrpSpPr>
            <p:grpSpPr>
              <a:xfrm>
                <a:off x="994503" y="2998750"/>
                <a:ext cx="1982108" cy="146881"/>
                <a:chOff x="4781243" y="181508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448" name="Rectangle: Rounded Corners 173"/>
                <p:cNvSpPr>
                  <a:spLocks/>
                </p:cNvSpPr>
                <p:nvPr/>
              </p:nvSpPr>
              <p:spPr bwMode="auto">
                <a:xfrm>
                  <a:off x="478124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9" name="Rectangle: Rounded Corners 174"/>
                <p:cNvSpPr>
                  <a:spLocks/>
                </p:cNvSpPr>
                <p:nvPr/>
              </p:nvSpPr>
              <p:spPr bwMode="auto">
                <a:xfrm>
                  <a:off x="493133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0" name="Rectangle: Rounded Corners 175"/>
                <p:cNvSpPr>
                  <a:spLocks/>
                </p:cNvSpPr>
                <p:nvPr/>
              </p:nvSpPr>
              <p:spPr bwMode="auto">
                <a:xfrm>
                  <a:off x="508143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1" name="Rectangle: Rounded Corners 176"/>
                <p:cNvSpPr>
                  <a:spLocks/>
                </p:cNvSpPr>
                <p:nvPr/>
              </p:nvSpPr>
              <p:spPr bwMode="auto">
                <a:xfrm>
                  <a:off x="523152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2" name="Rectangle: Rounded Corners 177"/>
                <p:cNvSpPr>
                  <a:spLocks/>
                </p:cNvSpPr>
                <p:nvPr/>
              </p:nvSpPr>
              <p:spPr bwMode="auto">
                <a:xfrm>
                  <a:off x="538162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3" name="Rectangle: Rounded Corners 178"/>
                <p:cNvSpPr>
                  <a:spLocks/>
                </p:cNvSpPr>
                <p:nvPr/>
              </p:nvSpPr>
              <p:spPr bwMode="auto">
                <a:xfrm>
                  <a:off x="553171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4" name="Rectangle: Rounded Corners 179"/>
                <p:cNvSpPr>
                  <a:spLocks/>
                </p:cNvSpPr>
                <p:nvPr/>
              </p:nvSpPr>
              <p:spPr bwMode="auto">
                <a:xfrm>
                  <a:off x="568181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5" name="Rectangle: Rounded Corners 180"/>
                <p:cNvSpPr>
                  <a:spLocks/>
                </p:cNvSpPr>
                <p:nvPr/>
              </p:nvSpPr>
              <p:spPr bwMode="auto">
                <a:xfrm>
                  <a:off x="583190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6" name="Rectangle: Rounded Corners 181"/>
                <p:cNvSpPr>
                  <a:spLocks/>
                </p:cNvSpPr>
                <p:nvPr/>
              </p:nvSpPr>
              <p:spPr bwMode="auto">
                <a:xfrm>
                  <a:off x="598200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7" name="Rectangle: Rounded Corners 182"/>
                <p:cNvSpPr>
                  <a:spLocks/>
                </p:cNvSpPr>
                <p:nvPr/>
              </p:nvSpPr>
              <p:spPr bwMode="auto">
                <a:xfrm>
                  <a:off x="6132099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0" name="Group 48"/>
              <p:cNvGrpSpPr/>
              <p:nvPr/>
            </p:nvGrpSpPr>
            <p:grpSpPr>
              <a:xfrm>
                <a:off x="994503" y="3203670"/>
                <a:ext cx="1982108" cy="146881"/>
                <a:chOff x="4781243" y="196594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438" name="Rectangle: Rounded Corners 163"/>
                <p:cNvSpPr>
                  <a:spLocks/>
                </p:cNvSpPr>
                <p:nvPr/>
              </p:nvSpPr>
              <p:spPr bwMode="auto">
                <a:xfrm>
                  <a:off x="478124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9" name="Rectangle: Rounded Corners 164"/>
                <p:cNvSpPr>
                  <a:spLocks/>
                </p:cNvSpPr>
                <p:nvPr/>
              </p:nvSpPr>
              <p:spPr bwMode="auto">
                <a:xfrm>
                  <a:off x="493133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0" name="Rectangle: Rounded Corners 165"/>
                <p:cNvSpPr>
                  <a:spLocks/>
                </p:cNvSpPr>
                <p:nvPr/>
              </p:nvSpPr>
              <p:spPr bwMode="auto">
                <a:xfrm>
                  <a:off x="5081433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1" name="Rectangle: Rounded Corners 166"/>
                <p:cNvSpPr>
                  <a:spLocks/>
                </p:cNvSpPr>
                <p:nvPr/>
              </p:nvSpPr>
              <p:spPr bwMode="auto">
                <a:xfrm>
                  <a:off x="5231528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2" name="Rectangle: Rounded Corners 167"/>
                <p:cNvSpPr>
                  <a:spLocks/>
                </p:cNvSpPr>
                <p:nvPr/>
              </p:nvSpPr>
              <p:spPr bwMode="auto">
                <a:xfrm>
                  <a:off x="5381623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3" name="Rectangle: Rounded Corners 168"/>
                <p:cNvSpPr>
                  <a:spLocks/>
                </p:cNvSpPr>
                <p:nvPr/>
              </p:nvSpPr>
              <p:spPr bwMode="auto">
                <a:xfrm>
                  <a:off x="5531718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4" name="Rectangle: Rounded Corners 169"/>
                <p:cNvSpPr>
                  <a:spLocks/>
                </p:cNvSpPr>
                <p:nvPr/>
              </p:nvSpPr>
              <p:spPr bwMode="auto">
                <a:xfrm>
                  <a:off x="5681813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5" name="Rectangle: Rounded Corners 170"/>
                <p:cNvSpPr>
                  <a:spLocks/>
                </p:cNvSpPr>
                <p:nvPr/>
              </p:nvSpPr>
              <p:spPr bwMode="auto">
                <a:xfrm>
                  <a:off x="5831908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6" name="Rectangle: Rounded Corners 171"/>
                <p:cNvSpPr>
                  <a:spLocks/>
                </p:cNvSpPr>
                <p:nvPr/>
              </p:nvSpPr>
              <p:spPr bwMode="auto">
                <a:xfrm>
                  <a:off x="5982003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7" name="Rectangle: Rounded Corners 172"/>
                <p:cNvSpPr>
                  <a:spLocks/>
                </p:cNvSpPr>
                <p:nvPr/>
              </p:nvSpPr>
              <p:spPr bwMode="auto">
                <a:xfrm>
                  <a:off x="6132099" y="1965943"/>
                  <a:ext cx="107950" cy="10810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1" name="Group 49"/>
              <p:cNvGrpSpPr/>
              <p:nvPr/>
            </p:nvGrpSpPr>
            <p:grpSpPr>
              <a:xfrm>
                <a:off x="994503" y="3408590"/>
                <a:ext cx="1982108" cy="146881"/>
                <a:chOff x="4781243" y="2116798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428" name="Rectangle: Rounded Corners 153"/>
                <p:cNvSpPr>
                  <a:spLocks/>
                </p:cNvSpPr>
                <p:nvPr/>
              </p:nvSpPr>
              <p:spPr bwMode="auto">
                <a:xfrm>
                  <a:off x="478124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9" name="Rectangle: Rounded Corners 154"/>
                <p:cNvSpPr>
                  <a:spLocks/>
                </p:cNvSpPr>
                <p:nvPr/>
              </p:nvSpPr>
              <p:spPr bwMode="auto">
                <a:xfrm>
                  <a:off x="493133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0" name="Rectangle: Rounded Corners 155"/>
                <p:cNvSpPr>
                  <a:spLocks/>
                </p:cNvSpPr>
                <p:nvPr/>
              </p:nvSpPr>
              <p:spPr bwMode="auto">
                <a:xfrm>
                  <a:off x="508143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1" name="Rectangle: Rounded Corners 156"/>
                <p:cNvSpPr>
                  <a:spLocks/>
                </p:cNvSpPr>
                <p:nvPr/>
              </p:nvSpPr>
              <p:spPr bwMode="auto">
                <a:xfrm>
                  <a:off x="523152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2" name="Rectangle: Rounded Corners 157"/>
                <p:cNvSpPr>
                  <a:spLocks/>
                </p:cNvSpPr>
                <p:nvPr/>
              </p:nvSpPr>
              <p:spPr bwMode="auto">
                <a:xfrm>
                  <a:off x="538162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3" name="Rectangle: Rounded Corners 158"/>
                <p:cNvSpPr>
                  <a:spLocks/>
                </p:cNvSpPr>
                <p:nvPr/>
              </p:nvSpPr>
              <p:spPr bwMode="auto">
                <a:xfrm>
                  <a:off x="553171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4" name="Rectangle: Rounded Corners 159"/>
                <p:cNvSpPr>
                  <a:spLocks/>
                </p:cNvSpPr>
                <p:nvPr/>
              </p:nvSpPr>
              <p:spPr bwMode="auto">
                <a:xfrm>
                  <a:off x="568181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5" name="Rectangle: Rounded Corners 160"/>
                <p:cNvSpPr>
                  <a:spLocks/>
                </p:cNvSpPr>
                <p:nvPr/>
              </p:nvSpPr>
              <p:spPr bwMode="auto">
                <a:xfrm>
                  <a:off x="583190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6" name="Rectangle: Rounded Corners 161"/>
                <p:cNvSpPr>
                  <a:spLocks/>
                </p:cNvSpPr>
                <p:nvPr/>
              </p:nvSpPr>
              <p:spPr bwMode="auto">
                <a:xfrm>
                  <a:off x="598200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7" name="Rectangle: Rounded Corners 162"/>
                <p:cNvSpPr>
                  <a:spLocks/>
                </p:cNvSpPr>
                <p:nvPr/>
              </p:nvSpPr>
              <p:spPr bwMode="auto">
                <a:xfrm>
                  <a:off x="6132099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2" name="Group 50"/>
              <p:cNvGrpSpPr/>
              <p:nvPr/>
            </p:nvGrpSpPr>
            <p:grpSpPr>
              <a:xfrm>
                <a:off x="994503" y="3613509"/>
                <a:ext cx="1982108" cy="146881"/>
                <a:chOff x="4781243" y="2267653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418" name="Rectangle: Rounded Corners 143"/>
                <p:cNvSpPr>
                  <a:spLocks/>
                </p:cNvSpPr>
                <p:nvPr/>
              </p:nvSpPr>
              <p:spPr bwMode="auto">
                <a:xfrm>
                  <a:off x="478124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9" name="Rectangle: Rounded Corners 144"/>
                <p:cNvSpPr>
                  <a:spLocks/>
                </p:cNvSpPr>
                <p:nvPr/>
              </p:nvSpPr>
              <p:spPr bwMode="auto">
                <a:xfrm>
                  <a:off x="493133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0" name="Rectangle: Rounded Corners 145"/>
                <p:cNvSpPr>
                  <a:spLocks/>
                </p:cNvSpPr>
                <p:nvPr/>
              </p:nvSpPr>
              <p:spPr bwMode="auto">
                <a:xfrm>
                  <a:off x="508143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1" name="Rectangle: Rounded Corners 146"/>
                <p:cNvSpPr>
                  <a:spLocks/>
                </p:cNvSpPr>
                <p:nvPr/>
              </p:nvSpPr>
              <p:spPr bwMode="auto">
                <a:xfrm>
                  <a:off x="523152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2" name="Rectangle: Rounded Corners 147"/>
                <p:cNvSpPr>
                  <a:spLocks/>
                </p:cNvSpPr>
                <p:nvPr/>
              </p:nvSpPr>
              <p:spPr bwMode="auto">
                <a:xfrm>
                  <a:off x="538162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3" name="Rectangle: Rounded Corners 148"/>
                <p:cNvSpPr>
                  <a:spLocks/>
                </p:cNvSpPr>
                <p:nvPr/>
              </p:nvSpPr>
              <p:spPr bwMode="auto">
                <a:xfrm>
                  <a:off x="553171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4" name="Rectangle: Rounded Corners 149"/>
                <p:cNvSpPr>
                  <a:spLocks/>
                </p:cNvSpPr>
                <p:nvPr/>
              </p:nvSpPr>
              <p:spPr bwMode="auto">
                <a:xfrm>
                  <a:off x="568181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5" name="Rectangle: Rounded Corners 150"/>
                <p:cNvSpPr>
                  <a:spLocks/>
                </p:cNvSpPr>
                <p:nvPr/>
              </p:nvSpPr>
              <p:spPr bwMode="auto">
                <a:xfrm>
                  <a:off x="583190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6" name="Rectangle: Rounded Corners 151"/>
                <p:cNvSpPr>
                  <a:spLocks/>
                </p:cNvSpPr>
                <p:nvPr/>
              </p:nvSpPr>
              <p:spPr bwMode="auto">
                <a:xfrm>
                  <a:off x="598200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7" name="Rectangle: Rounded Corners 152"/>
                <p:cNvSpPr>
                  <a:spLocks/>
                </p:cNvSpPr>
                <p:nvPr/>
              </p:nvSpPr>
              <p:spPr bwMode="auto">
                <a:xfrm>
                  <a:off x="6132099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3" name="Group 51"/>
              <p:cNvGrpSpPr/>
              <p:nvPr/>
            </p:nvGrpSpPr>
            <p:grpSpPr>
              <a:xfrm>
                <a:off x="994503" y="3818429"/>
                <a:ext cx="1982108" cy="146881"/>
                <a:chOff x="4781243" y="2418508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408" name="Rectangle: Rounded Corners 133"/>
                <p:cNvSpPr>
                  <a:spLocks/>
                </p:cNvSpPr>
                <p:nvPr/>
              </p:nvSpPr>
              <p:spPr bwMode="auto">
                <a:xfrm>
                  <a:off x="478124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9" name="Rectangle: Rounded Corners 134"/>
                <p:cNvSpPr>
                  <a:spLocks/>
                </p:cNvSpPr>
                <p:nvPr/>
              </p:nvSpPr>
              <p:spPr bwMode="auto">
                <a:xfrm>
                  <a:off x="493133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0" name="Rectangle: Rounded Corners 135"/>
                <p:cNvSpPr>
                  <a:spLocks/>
                </p:cNvSpPr>
                <p:nvPr/>
              </p:nvSpPr>
              <p:spPr bwMode="auto">
                <a:xfrm>
                  <a:off x="508143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1" name="Rectangle: Rounded Corners 136"/>
                <p:cNvSpPr>
                  <a:spLocks/>
                </p:cNvSpPr>
                <p:nvPr/>
              </p:nvSpPr>
              <p:spPr bwMode="auto">
                <a:xfrm>
                  <a:off x="523152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2" name="Rectangle: Rounded Corners 137"/>
                <p:cNvSpPr>
                  <a:spLocks/>
                </p:cNvSpPr>
                <p:nvPr/>
              </p:nvSpPr>
              <p:spPr bwMode="auto">
                <a:xfrm>
                  <a:off x="538162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3" name="Rectangle: Rounded Corners 138"/>
                <p:cNvSpPr>
                  <a:spLocks/>
                </p:cNvSpPr>
                <p:nvPr/>
              </p:nvSpPr>
              <p:spPr bwMode="auto">
                <a:xfrm>
                  <a:off x="553171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4" name="Rectangle: Rounded Corners 139"/>
                <p:cNvSpPr>
                  <a:spLocks/>
                </p:cNvSpPr>
                <p:nvPr/>
              </p:nvSpPr>
              <p:spPr bwMode="auto">
                <a:xfrm>
                  <a:off x="568181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5" name="Rectangle: Rounded Corners 140"/>
                <p:cNvSpPr>
                  <a:spLocks/>
                </p:cNvSpPr>
                <p:nvPr/>
              </p:nvSpPr>
              <p:spPr bwMode="auto">
                <a:xfrm>
                  <a:off x="583190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6" name="Rectangle: Rounded Corners 141"/>
                <p:cNvSpPr>
                  <a:spLocks/>
                </p:cNvSpPr>
                <p:nvPr/>
              </p:nvSpPr>
              <p:spPr bwMode="auto">
                <a:xfrm>
                  <a:off x="598200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7" name="Rectangle: Rounded Corners 142"/>
                <p:cNvSpPr>
                  <a:spLocks/>
                </p:cNvSpPr>
                <p:nvPr/>
              </p:nvSpPr>
              <p:spPr bwMode="auto">
                <a:xfrm>
                  <a:off x="6132099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4" name="Group 89"/>
              <p:cNvGrpSpPr/>
              <p:nvPr/>
            </p:nvGrpSpPr>
            <p:grpSpPr>
              <a:xfrm>
                <a:off x="994503" y="4023348"/>
                <a:ext cx="1982108" cy="146881"/>
                <a:chOff x="4781243" y="2569363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398" name="Rectangle: Rounded Corners 123"/>
                <p:cNvSpPr>
                  <a:spLocks/>
                </p:cNvSpPr>
                <p:nvPr/>
              </p:nvSpPr>
              <p:spPr bwMode="auto">
                <a:xfrm>
                  <a:off x="478124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9" name="Rectangle: Rounded Corners 124"/>
                <p:cNvSpPr>
                  <a:spLocks/>
                </p:cNvSpPr>
                <p:nvPr/>
              </p:nvSpPr>
              <p:spPr bwMode="auto">
                <a:xfrm>
                  <a:off x="493133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0" name="Rectangle: Rounded Corners 125"/>
                <p:cNvSpPr>
                  <a:spLocks/>
                </p:cNvSpPr>
                <p:nvPr/>
              </p:nvSpPr>
              <p:spPr bwMode="auto">
                <a:xfrm>
                  <a:off x="508143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1" name="Rectangle: Rounded Corners 126"/>
                <p:cNvSpPr>
                  <a:spLocks/>
                </p:cNvSpPr>
                <p:nvPr/>
              </p:nvSpPr>
              <p:spPr bwMode="auto">
                <a:xfrm>
                  <a:off x="523152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2" name="Rectangle: Rounded Corners 127"/>
                <p:cNvSpPr>
                  <a:spLocks/>
                </p:cNvSpPr>
                <p:nvPr/>
              </p:nvSpPr>
              <p:spPr bwMode="auto">
                <a:xfrm>
                  <a:off x="538162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3" name="Rectangle: Rounded Corners 128"/>
                <p:cNvSpPr>
                  <a:spLocks/>
                </p:cNvSpPr>
                <p:nvPr/>
              </p:nvSpPr>
              <p:spPr bwMode="auto">
                <a:xfrm>
                  <a:off x="553171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4" name="Rectangle: Rounded Corners 129"/>
                <p:cNvSpPr>
                  <a:spLocks/>
                </p:cNvSpPr>
                <p:nvPr/>
              </p:nvSpPr>
              <p:spPr bwMode="auto">
                <a:xfrm>
                  <a:off x="568181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5" name="Rectangle: Rounded Corners 130"/>
                <p:cNvSpPr>
                  <a:spLocks/>
                </p:cNvSpPr>
                <p:nvPr/>
              </p:nvSpPr>
              <p:spPr bwMode="auto">
                <a:xfrm>
                  <a:off x="583190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6" name="Rectangle: Rounded Corners 131"/>
                <p:cNvSpPr>
                  <a:spLocks/>
                </p:cNvSpPr>
                <p:nvPr/>
              </p:nvSpPr>
              <p:spPr bwMode="auto">
                <a:xfrm>
                  <a:off x="598200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7" name="Rectangle: Rounded Corners 132"/>
                <p:cNvSpPr>
                  <a:spLocks/>
                </p:cNvSpPr>
                <p:nvPr/>
              </p:nvSpPr>
              <p:spPr bwMode="auto">
                <a:xfrm>
                  <a:off x="6132099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5" name="Group 90"/>
              <p:cNvGrpSpPr/>
              <p:nvPr/>
            </p:nvGrpSpPr>
            <p:grpSpPr>
              <a:xfrm>
                <a:off x="994503" y="4228268"/>
                <a:ext cx="1982108" cy="146881"/>
                <a:chOff x="4781243" y="2720218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388" name="Rectangle: Rounded Corners 113"/>
                <p:cNvSpPr>
                  <a:spLocks/>
                </p:cNvSpPr>
                <p:nvPr/>
              </p:nvSpPr>
              <p:spPr bwMode="auto">
                <a:xfrm>
                  <a:off x="478124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9" name="Rectangle: Rounded Corners 114"/>
                <p:cNvSpPr>
                  <a:spLocks/>
                </p:cNvSpPr>
                <p:nvPr/>
              </p:nvSpPr>
              <p:spPr bwMode="auto">
                <a:xfrm>
                  <a:off x="493133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0" name="Rectangle: Rounded Corners 115"/>
                <p:cNvSpPr>
                  <a:spLocks/>
                </p:cNvSpPr>
                <p:nvPr/>
              </p:nvSpPr>
              <p:spPr bwMode="auto">
                <a:xfrm>
                  <a:off x="508143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1" name="Rectangle: Rounded Corners 116"/>
                <p:cNvSpPr>
                  <a:spLocks/>
                </p:cNvSpPr>
                <p:nvPr/>
              </p:nvSpPr>
              <p:spPr bwMode="auto">
                <a:xfrm>
                  <a:off x="523152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2" name="Rectangle: Rounded Corners 117"/>
                <p:cNvSpPr>
                  <a:spLocks/>
                </p:cNvSpPr>
                <p:nvPr/>
              </p:nvSpPr>
              <p:spPr bwMode="auto">
                <a:xfrm>
                  <a:off x="538162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3" name="Rectangle: Rounded Corners 118"/>
                <p:cNvSpPr>
                  <a:spLocks/>
                </p:cNvSpPr>
                <p:nvPr/>
              </p:nvSpPr>
              <p:spPr bwMode="auto">
                <a:xfrm>
                  <a:off x="553171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4" name="Rectangle: Rounded Corners 119"/>
                <p:cNvSpPr>
                  <a:spLocks/>
                </p:cNvSpPr>
                <p:nvPr/>
              </p:nvSpPr>
              <p:spPr bwMode="auto">
                <a:xfrm>
                  <a:off x="568181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5" name="Rectangle: Rounded Corners 120"/>
                <p:cNvSpPr>
                  <a:spLocks/>
                </p:cNvSpPr>
                <p:nvPr/>
              </p:nvSpPr>
              <p:spPr bwMode="auto">
                <a:xfrm>
                  <a:off x="583190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6" name="Rectangle: Rounded Corners 121"/>
                <p:cNvSpPr>
                  <a:spLocks/>
                </p:cNvSpPr>
                <p:nvPr/>
              </p:nvSpPr>
              <p:spPr bwMode="auto">
                <a:xfrm>
                  <a:off x="598200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7" name="Rectangle: Rounded Corners 122"/>
                <p:cNvSpPr>
                  <a:spLocks/>
                </p:cNvSpPr>
                <p:nvPr/>
              </p:nvSpPr>
              <p:spPr bwMode="auto">
                <a:xfrm>
                  <a:off x="6132099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6" name="Group 91"/>
              <p:cNvGrpSpPr/>
              <p:nvPr/>
            </p:nvGrpSpPr>
            <p:grpSpPr>
              <a:xfrm>
                <a:off x="994503" y="4433187"/>
                <a:ext cx="1982108" cy="146881"/>
                <a:chOff x="4781243" y="2871070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378" name="Rectangle: Rounded Corners 103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9" name="Rectangle: Rounded Corners 104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0" name="Rectangle: Rounded Corners 105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1" name="Rectangle: Rounded Corners 106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2" name="Rectangle: Rounded Corners 107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3" name="Rectangle: Rounded Corners 108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4" name="Rectangle: Rounded Corners 109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5" name="Rectangle: Rounded Corners 110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6" name="Rectangle: Rounded Corners 111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7" name="Rectangle: Rounded Corners 112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7" name="Group 92"/>
              <p:cNvGrpSpPr/>
              <p:nvPr/>
            </p:nvGrpSpPr>
            <p:grpSpPr>
              <a:xfrm>
                <a:off x="994503" y="4638107"/>
                <a:ext cx="1982108" cy="146881"/>
                <a:chOff x="4781243" y="2871070"/>
                <a:chExt cx="1458806" cy="108102"/>
              </a:xfrm>
              <a:solidFill>
                <a:schemeClr val="accent1"/>
              </a:solidFill>
              <a:effectLst/>
            </p:grpSpPr>
            <p:sp>
              <p:nvSpPr>
                <p:cNvPr id="368" name="Rectangle: Rounded Corners 93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9" name="Rectangle: Rounded Corners 94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0" name="Rectangle: Rounded Corners 95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1" name="Rectangle: Rounded Corners 96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2" name="Rectangle: Rounded Corners 97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3" name="Rectangle: Rounded Corners 98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4" name="Rectangle: Rounded Corners 99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5" name="Rectangle: Rounded Corners 100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6" name="Rectangle: Rounded Corners 101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7" name="Rectangle: Rounded Corners 102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539"/>
            <p:cNvGrpSpPr/>
            <p:nvPr/>
          </p:nvGrpSpPr>
          <p:grpSpPr>
            <a:xfrm>
              <a:off x="687779" y="1228790"/>
              <a:ext cx="1602793" cy="525144"/>
              <a:chOff x="1491260" y="4372391"/>
              <a:chExt cx="2137058" cy="700192"/>
            </a:xfrm>
          </p:grpSpPr>
          <p:sp>
            <p:nvSpPr>
              <p:cNvPr id="18" name="TextBox 540"/>
              <p:cNvSpPr txBox="1">
                <a:spLocks/>
              </p:cNvSpPr>
              <p:nvPr/>
            </p:nvSpPr>
            <p:spPr>
              <a:xfrm>
                <a:off x="1491261" y="4372391"/>
                <a:ext cx="1077218" cy="215444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9" name="TextBox 541"/>
              <p:cNvSpPr txBox="1">
                <a:spLocks/>
              </p:cNvSpPr>
              <p:nvPr/>
            </p:nvSpPr>
            <p:spPr>
              <a:xfrm>
                <a:off x="1491260" y="4587835"/>
                <a:ext cx="2137058" cy="4847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bg2"/>
                  </a:buClr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469" name="组合 468"/>
          <p:cNvGrpSpPr/>
          <p:nvPr/>
        </p:nvGrpSpPr>
        <p:grpSpPr>
          <a:xfrm>
            <a:off x="2742996" y="1228790"/>
            <a:ext cx="1602793" cy="2562205"/>
            <a:chOff x="2742996" y="1228790"/>
            <a:chExt cx="1602793" cy="2562205"/>
          </a:xfrm>
        </p:grpSpPr>
        <p:grpSp>
          <p:nvGrpSpPr>
            <p:cNvPr id="5" name="Group 3"/>
            <p:cNvGrpSpPr/>
            <p:nvPr/>
          </p:nvGrpSpPr>
          <p:grpSpPr>
            <a:xfrm>
              <a:off x="2793819" y="2085696"/>
              <a:ext cx="1493856" cy="1705299"/>
              <a:chOff x="3725092" y="2780928"/>
              <a:chExt cx="1991808" cy="2273732"/>
            </a:xfrm>
          </p:grpSpPr>
          <p:sp>
            <p:nvSpPr>
              <p:cNvPr id="244" name="TextBox 193"/>
              <p:cNvSpPr txBox="1"/>
              <p:nvPr/>
            </p:nvSpPr>
            <p:spPr>
              <a:xfrm>
                <a:off x="3725092" y="2780928"/>
                <a:ext cx="1380004" cy="47577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normAutofit fontScale="85000" lnSpcReduction="20000"/>
              </a:bodyPr>
              <a:lstStyle/>
              <a:p>
                <a:pPr lvl="0"/>
                <a:r>
                  <a:rPr lang="nb-NO" sz="3200">
                    <a:solidFill>
                      <a:schemeClr val="accent2"/>
                    </a:solidFill>
                    <a:latin typeface="Impact" panose="020B0806030902050204" pitchFamily="34" charset="0"/>
                  </a:rPr>
                  <a:t>32%</a:t>
                </a:r>
              </a:p>
            </p:txBody>
          </p:sp>
          <p:grpSp>
            <p:nvGrpSpPr>
              <p:cNvPr id="245" name="Group 196"/>
              <p:cNvGrpSpPr/>
              <p:nvPr/>
            </p:nvGrpSpPr>
            <p:grpSpPr>
              <a:xfrm>
                <a:off x="4754471" y="2858582"/>
                <a:ext cx="962423" cy="146881"/>
                <a:chOff x="5531718" y="1513378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51" name="Rectangle: Rounded Corners 302"/>
                <p:cNvSpPr>
                  <a:spLocks/>
                </p:cNvSpPr>
                <p:nvPr/>
              </p:nvSpPr>
              <p:spPr bwMode="auto">
                <a:xfrm>
                  <a:off x="553171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2" name="Rectangle: Rounded Corners 303"/>
                <p:cNvSpPr>
                  <a:spLocks/>
                </p:cNvSpPr>
                <p:nvPr/>
              </p:nvSpPr>
              <p:spPr bwMode="auto">
                <a:xfrm>
                  <a:off x="568181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3" name="Rectangle: Rounded Corners 304"/>
                <p:cNvSpPr>
                  <a:spLocks/>
                </p:cNvSpPr>
                <p:nvPr/>
              </p:nvSpPr>
              <p:spPr bwMode="auto">
                <a:xfrm>
                  <a:off x="583190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4" name="Rectangle: Rounded Corners 305"/>
                <p:cNvSpPr>
                  <a:spLocks/>
                </p:cNvSpPr>
                <p:nvPr/>
              </p:nvSpPr>
              <p:spPr bwMode="auto">
                <a:xfrm>
                  <a:off x="598200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5" name="Rectangle: Rounded Corners 306"/>
                <p:cNvSpPr>
                  <a:spLocks/>
                </p:cNvSpPr>
                <p:nvPr/>
              </p:nvSpPr>
              <p:spPr bwMode="auto">
                <a:xfrm>
                  <a:off x="6132099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6" name="Group 197"/>
              <p:cNvGrpSpPr/>
              <p:nvPr/>
            </p:nvGrpSpPr>
            <p:grpSpPr>
              <a:xfrm>
                <a:off x="4754471" y="3063502"/>
                <a:ext cx="962423" cy="146881"/>
                <a:chOff x="5531718" y="1664233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46" name="Rectangle: Rounded Corners 297"/>
                <p:cNvSpPr>
                  <a:spLocks/>
                </p:cNvSpPr>
                <p:nvPr/>
              </p:nvSpPr>
              <p:spPr bwMode="auto">
                <a:xfrm>
                  <a:off x="553171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7" name="Rectangle: Rounded Corners 298"/>
                <p:cNvSpPr>
                  <a:spLocks/>
                </p:cNvSpPr>
                <p:nvPr/>
              </p:nvSpPr>
              <p:spPr bwMode="auto">
                <a:xfrm>
                  <a:off x="568181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8" name="Rectangle: Rounded Corners 299"/>
                <p:cNvSpPr>
                  <a:spLocks/>
                </p:cNvSpPr>
                <p:nvPr/>
              </p:nvSpPr>
              <p:spPr bwMode="auto">
                <a:xfrm>
                  <a:off x="583190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9" name="Rectangle: Rounded Corners 300"/>
                <p:cNvSpPr>
                  <a:spLocks/>
                </p:cNvSpPr>
                <p:nvPr/>
              </p:nvSpPr>
              <p:spPr bwMode="auto">
                <a:xfrm>
                  <a:off x="598200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0" name="Rectangle: Rounded Corners 301"/>
                <p:cNvSpPr>
                  <a:spLocks/>
                </p:cNvSpPr>
                <p:nvPr/>
              </p:nvSpPr>
              <p:spPr bwMode="auto">
                <a:xfrm>
                  <a:off x="6132099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7" name="Group 198"/>
              <p:cNvGrpSpPr/>
              <p:nvPr/>
            </p:nvGrpSpPr>
            <p:grpSpPr>
              <a:xfrm>
                <a:off x="3734792" y="3268422"/>
                <a:ext cx="1982108" cy="146881"/>
                <a:chOff x="4781243" y="181508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36" name="Rectangle: Rounded Corners 287"/>
                <p:cNvSpPr>
                  <a:spLocks/>
                </p:cNvSpPr>
                <p:nvPr/>
              </p:nvSpPr>
              <p:spPr bwMode="auto">
                <a:xfrm>
                  <a:off x="478124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7" name="Rectangle: Rounded Corners 288"/>
                <p:cNvSpPr>
                  <a:spLocks/>
                </p:cNvSpPr>
                <p:nvPr/>
              </p:nvSpPr>
              <p:spPr bwMode="auto">
                <a:xfrm>
                  <a:off x="493133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8" name="Rectangle: Rounded Corners 289"/>
                <p:cNvSpPr>
                  <a:spLocks/>
                </p:cNvSpPr>
                <p:nvPr/>
              </p:nvSpPr>
              <p:spPr bwMode="auto">
                <a:xfrm>
                  <a:off x="508143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9" name="Rectangle: Rounded Corners 290"/>
                <p:cNvSpPr>
                  <a:spLocks/>
                </p:cNvSpPr>
                <p:nvPr/>
              </p:nvSpPr>
              <p:spPr bwMode="auto">
                <a:xfrm>
                  <a:off x="523152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0" name="Rectangle: Rounded Corners 291"/>
                <p:cNvSpPr>
                  <a:spLocks/>
                </p:cNvSpPr>
                <p:nvPr/>
              </p:nvSpPr>
              <p:spPr bwMode="auto">
                <a:xfrm>
                  <a:off x="538162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1" name="Rectangle: Rounded Corners 292"/>
                <p:cNvSpPr>
                  <a:spLocks/>
                </p:cNvSpPr>
                <p:nvPr/>
              </p:nvSpPr>
              <p:spPr bwMode="auto">
                <a:xfrm>
                  <a:off x="553171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2" name="Rectangle: Rounded Corners 293"/>
                <p:cNvSpPr>
                  <a:spLocks/>
                </p:cNvSpPr>
                <p:nvPr/>
              </p:nvSpPr>
              <p:spPr bwMode="auto">
                <a:xfrm>
                  <a:off x="568181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3" name="Rectangle: Rounded Corners 294"/>
                <p:cNvSpPr>
                  <a:spLocks/>
                </p:cNvSpPr>
                <p:nvPr/>
              </p:nvSpPr>
              <p:spPr bwMode="auto">
                <a:xfrm>
                  <a:off x="583190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4" name="Rectangle: Rounded Corners 295"/>
                <p:cNvSpPr>
                  <a:spLocks/>
                </p:cNvSpPr>
                <p:nvPr/>
              </p:nvSpPr>
              <p:spPr bwMode="auto">
                <a:xfrm>
                  <a:off x="598200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5" name="Rectangle: Rounded Corners 296"/>
                <p:cNvSpPr>
                  <a:spLocks/>
                </p:cNvSpPr>
                <p:nvPr/>
              </p:nvSpPr>
              <p:spPr bwMode="auto">
                <a:xfrm>
                  <a:off x="6132099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8" name="Group 199"/>
              <p:cNvGrpSpPr/>
              <p:nvPr/>
            </p:nvGrpSpPr>
            <p:grpSpPr>
              <a:xfrm>
                <a:off x="3734792" y="3473342"/>
                <a:ext cx="1982108" cy="146881"/>
                <a:chOff x="4781243" y="196594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26" name="Rectangle: Rounded Corners 277"/>
                <p:cNvSpPr>
                  <a:spLocks/>
                </p:cNvSpPr>
                <p:nvPr/>
              </p:nvSpPr>
              <p:spPr bwMode="auto">
                <a:xfrm>
                  <a:off x="478124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7" name="Rectangle: Rounded Corners 278"/>
                <p:cNvSpPr>
                  <a:spLocks/>
                </p:cNvSpPr>
                <p:nvPr/>
              </p:nvSpPr>
              <p:spPr bwMode="auto">
                <a:xfrm>
                  <a:off x="493133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8" name="Rectangle: Rounded Corners 279"/>
                <p:cNvSpPr>
                  <a:spLocks/>
                </p:cNvSpPr>
                <p:nvPr/>
              </p:nvSpPr>
              <p:spPr bwMode="auto">
                <a:xfrm>
                  <a:off x="508143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9" name="Rectangle: Rounded Corners 280"/>
                <p:cNvSpPr>
                  <a:spLocks/>
                </p:cNvSpPr>
                <p:nvPr/>
              </p:nvSpPr>
              <p:spPr bwMode="auto">
                <a:xfrm>
                  <a:off x="523152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0" name="Rectangle: Rounded Corners 281"/>
                <p:cNvSpPr>
                  <a:spLocks/>
                </p:cNvSpPr>
                <p:nvPr/>
              </p:nvSpPr>
              <p:spPr bwMode="auto">
                <a:xfrm>
                  <a:off x="538162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1" name="Rectangle: Rounded Corners 282"/>
                <p:cNvSpPr>
                  <a:spLocks/>
                </p:cNvSpPr>
                <p:nvPr/>
              </p:nvSpPr>
              <p:spPr bwMode="auto">
                <a:xfrm>
                  <a:off x="553171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2" name="Rectangle: Rounded Corners 283"/>
                <p:cNvSpPr>
                  <a:spLocks/>
                </p:cNvSpPr>
                <p:nvPr/>
              </p:nvSpPr>
              <p:spPr bwMode="auto">
                <a:xfrm>
                  <a:off x="568181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3" name="Rectangle: Rounded Corners 284"/>
                <p:cNvSpPr>
                  <a:spLocks/>
                </p:cNvSpPr>
                <p:nvPr/>
              </p:nvSpPr>
              <p:spPr bwMode="auto">
                <a:xfrm>
                  <a:off x="583190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4" name="Rectangle: Rounded Corners 285"/>
                <p:cNvSpPr>
                  <a:spLocks/>
                </p:cNvSpPr>
                <p:nvPr/>
              </p:nvSpPr>
              <p:spPr bwMode="auto">
                <a:xfrm>
                  <a:off x="598200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5" name="Rectangle: Rounded Corners 286"/>
                <p:cNvSpPr>
                  <a:spLocks/>
                </p:cNvSpPr>
                <p:nvPr/>
              </p:nvSpPr>
              <p:spPr bwMode="auto">
                <a:xfrm>
                  <a:off x="6132099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Group 200"/>
              <p:cNvGrpSpPr/>
              <p:nvPr/>
            </p:nvGrpSpPr>
            <p:grpSpPr>
              <a:xfrm>
                <a:off x="3734792" y="3678262"/>
                <a:ext cx="1982108" cy="146881"/>
                <a:chOff x="4781243" y="211679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16" name="Rectangle: Rounded Corners 267"/>
                <p:cNvSpPr>
                  <a:spLocks/>
                </p:cNvSpPr>
                <p:nvPr/>
              </p:nvSpPr>
              <p:spPr bwMode="auto">
                <a:xfrm>
                  <a:off x="478124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7" name="Rectangle: Rounded Corners 268"/>
                <p:cNvSpPr>
                  <a:spLocks/>
                </p:cNvSpPr>
                <p:nvPr/>
              </p:nvSpPr>
              <p:spPr bwMode="auto">
                <a:xfrm>
                  <a:off x="493133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8" name="Rectangle: Rounded Corners 269"/>
                <p:cNvSpPr>
                  <a:spLocks/>
                </p:cNvSpPr>
                <p:nvPr/>
              </p:nvSpPr>
              <p:spPr bwMode="auto">
                <a:xfrm>
                  <a:off x="508143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9" name="Rectangle: Rounded Corners 270"/>
                <p:cNvSpPr>
                  <a:spLocks/>
                </p:cNvSpPr>
                <p:nvPr/>
              </p:nvSpPr>
              <p:spPr bwMode="auto">
                <a:xfrm>
                  <a:off x="523152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0" name="Rectangle: Rounded Corners 271"/>
                <p:cNvSpPr>
                  <a:spLocks/>
                </p:cNvSpPr>
                <p:nvPr/>
              </p:nvSpPr>
              <p:spPr bwMode="auto">
                <a:xfrm>
                  <a:off x="538162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1" name="Rectangle: Rounded Corners 272"/>
                <p:cNvSpPr>
                  <a:spLocks/>
                </p:cNvSpPr>
                <p:nvPr/>
              </p:nvSpPr>
              <p:spPr bwMode="auto">
                <a:xfrm>
                  <a:off x="553171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2" name="Rectangle: Rounded Corners 273"/>
                <p:cNvSpPr>
                  <a:spLocks/>
                </p:cNvSpPr>
                <p:nvPr/>
              </p:nvSpPr>
              <p:spPr bwMode="auto">
                <a:xfrm>
                  <a:off x="568181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3" name="Rectangle: Rounded Corners 274"/>
                <p:cNvSpPr>
                  <a:spLocks/>
                </p:cNvSpPr>
                <p:nvPr/>
              </p:nvSpPr>
              <p:spPr bwMode="auto">
                <a:xfrm>
                  <a:off x="583190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4" name="Rectangle: Rounded Corners 275"/>
                <p:cNvSpPr>
                  <a:spLocks/>
                </p:cNvSpPr>
                <p:nvPr/>
              </p:nvSpPr>
              <p:spPr bwMode="auto">
                <a:xfrm>
                  <a:off x="598200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5" name="Rectangle: Rounded Corners 276"/>
                <p:cNvSpPr>
                  <a:spLocks/>
                </p:cNvSpPr>
                <p:nvPr/>
              </p:nvSpPr>
              <p:spPr bwMode="auto">
                <a:xfrm>
                  <a:off x="6132099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0" name="Group 201"/>
              <p:cNvGrpSpPr/>
              <p:nvPr/>
            </p:nvGrpSpPr>
            <p:grpSpPr>
              <a:xfrm>
                <a:off x="3734792" y="3883181"/>
                <a:ext cx="1982108" cy="146881"/>
                <a:chOff x="4781243" y="226765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306" name="Rectangle: Rounded Corners 257"/>
                <p:cNvSpPr>
                  <a:spLocks/>
                </p:cNvSpPr>
                <p:nvPr/>
              </p:nvSpPr>
              <p:spPr bwMode="auto">
                <a:xfrm>
                  <a:off x="478124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7" name="Rectangle: Rounded Corners 258"/>
                <p:cNvSpPr>
                  <a:spLocks/>
                </p:cNvSpPr>
                <p:nvPr/>
              </p:nvSpPr>
              <p:spPr bwMode="auto">
                <a:xfrm>
                  <a:off x="493133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8" name="Rectangle: Rounded Corners 259"/>
                <p:cNvSpPr>
                  <a:spLocks/>
                </p:cNvSpPr>
                <p:nvPr/>
              </p:nvSpPr>
              <p:spPr bwMode="auto">
                <a:xfrm>
                  <a:off x="508143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9" name="Rectangle: Rounded Corners 260"/>
                <p:cNvSpPr>
                  <a:spLocks/>
                </p:cNvSpPr>
                <p:nvPr/>
              </p:nvSpPr>
              <p:spPr bwMode="auto">
                <a:xfrm>
                  <a:off x="523152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0" name="Rectangle: Rounded Corners 261"/>
                <p:cNvSpPr>
                  <a:spLocks/>
                </p:cNvSpPr>
                <p:nvPr/>
              </p:nvSpPr>
              <p:spPr bwMode="auto">
                <a:xfrm>
                  <a:off x="538162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1" name="Rectangle: Rounded Corners 262"/>
                <p:cNvSpPr>
                  <a:spLocks/>
                </p:cNvSpPr>
                <p:nvPr/>
              </p:nvSpPr>
              <p:spPr bwMode="auto">
                <a:xfrm>
                  <a:off x="553171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2" name="Rectangle: Rounded Corners 263"/>
                <p:cNvSpPr>
                  <a:spLocks/>
                </p:cNvSpPr>
                <p:nvPr/>
              </p:nvSpPr>
              <p:spPr bwMode="auto">
                <a:xfrm>
                  <a:off x="568181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3" name="Rectangle: Rounded Corners 264"/>
                <p:cNvSpPr>
                  <a:spLocks/>
                </p:cNvSpPr>
                <p:nvPr/>
              </p:nvSpPr>
              <p:spPr bwMode="auto">
                <a:xfrm>
                  <a:off x="583190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4" name="Rectangle: Rounded Corners 265"/>
                <p:cNvSpPr>
                  <a:spLocks/>
                </p:cNvSpPr>
                <p:nvPr/>
              </p:nvSpPr>
              <p:spPr bwMode="auto">
                <a:xfrm>
                  <a:off x="598200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5" name="Rectangle: Rounded Corners 266"/>
                <p:cNvSpPr>
                  <a:spLocks/>
                </p:cNvSpPr>
                <p:nvPr/>
              </p:nvSpPr>
              <p:spPr bwMode="auto">
                <a:xfrm>
                  <a:off x="6132099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1" name="Group 202"/>
              <p:cNvGrpSpPr/>
              <p:nvPr/>
            </p:nvGrpSpPr>
            <p:grpSpPr>
              <a:xfrm>
                <a:off x="3734792" y="4088101"/>
                <a:ext cx="1982108" cy="146881"/>
                <a:chOff x="4781243" y="241850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96" name="Rectangle: Rounded Corners 247"/>
                <p:cNvSpPr>
                  <a:spLocks/>
                </p:cNvSpPr>
                <p:nvPr/>
              </p:nvSpPr>
              <p:spPr bwMode="auto">
                <a:xfrm>
                  <a:off x="478124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7" name="Rectangle: Rounded Corners 248"/>
                <p:cNvSpPr>
                  <a:spLocks/>
                </p:cNvSpPr>
                <p:nvPr/>
              </p:nvSpPr>
              <p:spPr bwMode="auto">
                <a:xfrm>
                  <a:off x="493133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8" name="Rectangle: Rounded Corners 249"/>
                <p:cNvSpPr>
                  <a:spLocks/>
                </p:cNvSpPr>
                <p:nvPr/>
              </p:nvSpPr>
              <p:spPr bwMode="auto">
                <a:xfrm>
                  <a:off x="508143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9" name="Rectangle: Rounded Corners 250"/>
                <p:cNvSpPr>
                  <a:spLocks/>
                </p:cNvSpPr>
                <p:nvPr/>
              </p:nvSpPr>
              <p:spPr bwMode="auto">
                <a:xfrm>
                  <a:off x="523152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0" name="Rectangle: Rounded Corners 251"/>
                <p:cNvSpPr>
                  <a:spLocks/>
                </p:cNvSpPr>
                <p:nvPr/>
              </p:nvSpPr>
              <p:spPr bwMode="auto">
                <a:xfrm>
                  <a:off x="538162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1" name="Rectangle: Rounded Corners 252"/>
                <p:cNvSpPr>
                  <a:spLocks/>
                </p:cNvSpPr>
                <p:nvPr/>
              </p:nvSpPr>
              <p:spPr bwMode="auto">
                <a:xfrm>
                  <a:off x="553171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2" name="Rectangle: Rounded Corners 253"/>
                <p:cNvSpPr>
                  <a:spLocks/>
                </p:cNvSpPr>
                <p:nvPr/>
              </p:nvSpPr>
              <p:spPr bwMode="auto">
                <a:xfrm>
                  <a:off x="568181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3" name="Rectangle: Rounded Corners 254"/>
                <p:cNvSpPr>
                  <a:spLocks/>
                </p:cNvSpPr>
                <p:nvPr/>
              </p:nvSpPr>
              <p:spPr bwMode="auto">
                <a:xfrm>
                  <a:off x="583190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4" name="Rectangle: Rounded Corners 255"/>
                <p:cNvSpPr>
                  <a:spLocks/>
                </p:cNvSpPr>
                <p:nvPr/>
              </p:nvSpPr>
              <p:spPr bwMode="auto">
                <a:xfrm>
                  <a:off x="598200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5" name="Rectangle: Rounded Corners 256"/>
                <p:cNvSpPr>
                  <a:spLocks/>
                </p:cNvSpPr>
                <p:nvPr/>
              </p:nvSpPr>
              <p:spPr bwMode="auto">
                <a:xfrm>
                  <a:off x="6132099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2" name="Group 203"/>
              <p:cNvGrpSpPr/>
              <p:nvPr/>
            </p:nvGrpSpPr>
            <p:grpSpPr>
              <a:xfrm>
                <a:off x="3734792" y="4293020"/>
                <a:ext cx="1982108" cy="146881"/>
                <a:chOff x="4781243" y="256936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86" name="Rectangle: Rounded Corners 237"/>
                <p:cNvSpPr>
                  <a:spLocks/>
                </p:cNvSpPr>
                <p:nvPr/>
              </p:nvSpPr>
              <p:spPr bwMode="auto">
                <a:xfrm>
                  <a:off x="478124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7" name="Rectangle: Rounded Corners 238"/>
                <p:cNvSpPr>
                  <a:spLocks/>
                </p:cNvSpPr>
                <p:nvPr/>
              </p:nvSpPr>
              <p:spPr bwMode="auto">
                <a:xfrm>
                  <a:off x="493133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8" name="Rectangle: Rounded Corners 239"/>
                <p:cNvSpPr>
                  <a:spLocks/>
                </p:cNvSpPr>
                <p:nvPr/>
              </p:nvSpPr>
              <p:spPr bwMode="auto">
                <a:xfrm>
                  <a:off x="508143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9" name="Rectangle: Rounded Corners 240"/>
                <p:cNvSpPr>
                  <a:spLocks/>
                </p:cNvSpPr>
                <p:nvPr/>
              </p:nvSpPr>
              <p:spPr bwMode="auto">
                <a:xfrm>
                  <a:off x="523152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0" name="Rectangle: Rounded Corners 241"/>
                <p:cNvSpPr>
                  <a:spLocks/>
                </p:cNvSpPr>
                <p:nvPr/>
              </p:nvSpPr>
              <p:spPr bwMode="auto">
                <a:xfrm>
                  <a:off x="538162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1" name="Rectangle: Rounded Corners 242"/>
                <p:cNvSpPr>
                  <a:spLocks/>
                </p:cNvSpPr>
                <p:nvPr/>
              </p:nvSpPr>
              <p:spPr bwMode="auto">
                <a:xfrm>
                  <a:off x="553171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2" name="Rectangle: Rounded Corners 243"/>
                <p:cNvSpPr>
                  <a:spLocks/>
                </p:cNvSpPr>
                <p:nvPr/>
              </p:nvSpPr>
              <p:spPr bwMode="auto">
                <a:xfrm>
                  <a:off x="568181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3" name="Rectangle: Rounded Corners 244"/>
                <p:cNvSpPr>
                  <a:spLocks/>
                </p:cNvSpPr>
                <p:nvPr/>
              </p:nvSpPr>
              <p:spPr bwMode="auto">
                <a:xfrm>
                  <a:off x="583190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4" name="Rectangle: Rounded Corners 245"/>
                <p:cNvSpPr>
                  <a:spLocks/>
                </p:cNvSpPr>
                <p:nvPr/>
              </p:nvSpPr>
              <p:spPr bwMode="auto">
                <a:xfrm>
                  <a:off x="5982003" y="2569363"/>
                  <a:ext cx="107950" cy="10810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5" name="Rectangle: Rounded Corners 246"/>
                <p:cNvSpPr>
                  <a:spLocks/>
                </p:cNvSpPr>
                <p:nvPr/>
              </p:nvSpPr>
              <p:spPr bwMode="auto">
                <a:xfrm>
                  <a:off x="6132099" y="2569363"/>
                  <a:ext cx="107950" cy="10810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3" name="Group 204"/>
              <p:cNvGrpSpPr/>
              <p:nvPr/>
            </p:nvGrpSpPr>
            <p:grpSpPr>
              <a:xfrm>
                <a:off x="3734792" y="4497940"/>
                <a:ext cx="1982108" cy="146881"/>
                <a:chOff x="4781243" y="2720218"/>
                <a:chExt cx="1458806" cy="108102"/>
              </a:xfrm>
              <a:solidFill>
                <a:schemeClr val="accent2"/>
              </a:solidFill>
              <a:effectLst/>
            </p:grpSpPr>
            <p:sp>
              <p:nvSpPr>
                <p:cNvPr id="276" name="Rectangle: Rounded Corners 227"/>
                <p:cNvSpPr>
                  <a:spLocks/>
                </p:cNvSpPr>
                <p:nvPr/>
              </p:nvSpPr>
              <p:spPr bwMode="auto">
                <a:xfrm>
                  <a:off x="478124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7" name="Rectangle: Rounded Corners 228"/>
                <p:cNvSpPr>
                  <a:spLocks/>
                </p:cNvSpPr>
                <p:nvPr/>
              </p:nvSpPr>
              <p:spPr bwMode="auto">
                <a:xfrm>
                  <a:off x="493133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8" name="Rectangle: Rounded Corners 229"/>
                <p:cNvSpPr>
                  <a:spLocks/>
                </p:cNvSpPr>
                <p:nvPr/>
              </p:nvSpPr>
              <p:spPr bwMode="auto">
                <a:xfrm>
                  <a:off x="508143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9" name="Rectangle: Rounded Corners 230"/>
                <p:cNvSpPr>
                  <a:spLocks/>
                </p:cNvSpPr>
                <p:nvPr/>
              </p:nvSpPr>
              <p:spPr bwMode="auto">
                <a:xfrm>
                  <a:off x="523152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0" name="Rectangle: Rounded Corners 231"/>
                <p:cNvSpPr>
                  <a:spLocks/>
                </p:cNvSpPr>
                <p:nvPr/>
              </p:nvSpPr>
              <p:spPr bwMode="auto">
                <a:xfrm>
                  <a:off x="538162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1" name="Rectangle: Rounded Corners 232"/>
                <p:cNvSpPr>
                  <a:spLocks/>
                </p:cNvSpPr>
                <p:nvPr/>
              </p:nvSpPr>
              <p:spPr bwMode="auto">
                <a:xfrm>
                  <a:off x="553171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2" name="Rectangle: Rounded Corners 233"/>
                <p:cNvSpPr>
                  <a:spLocks/>
                </p:cNvSpPr>
                <p:nvPr/>
              </p:nvSpPr>
              <p:spPr bwMode="auto">
                <a:xfrm>
                  <a:off x="568181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3" name="Rectangle: Rounded Corners 234"/>
                <p:cNvSpPr>
                  <a:spLocks/>
                </p:cNvSpPr>
                <p:nvPr/>
              </p:nvSpPr>
              <p:spPr bwMode="auto">
                <a:xfrm>
                  <a:off x="583190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4" name="Rectangle: Rounded Corners 235"/>
                <p:cNvSpPr>
                  <a:spLocks/>
                </p:cNvSpPr>
                <p:nvPr/>
              </p:nvSpPr>
              <p:spPr bwMode="auto">
                <a:xfrm>
                  <a:off x="598200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5" name="Rectangle: Rounded Corners 236"/>
                <p:cNvSpPr>
                  <a:spLocks/>
                </p:cNvSpPr>
                <p:nvPr/>
              </p:nvSpPr>
              <p:spPr bwMode="auto">
                <a:xfrm>
                  <a:off x="6132099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4" name="Group 205"/>
              <p:cNvGrpSpPr/>
              <p:nvPr/>
            </p:nvGrpSpPr>
            <p:grpSpPr>
              <a:xfrm>
                <a:off x="3734792" y="4702859"/>
                <a:ext cx="1982108" cy="146881"/>
                <a:chOff x="4781243" y="2871070"/>
                <a:chExt cx="1458806" cy="108102"/>
              </a:xfrm>
              <a:solidFill>
                <a:schemeClr val="accent2"/>
              </a:solidFill>
              <a:effectLst/>
            </p:grpSpPr>
            <p:sp>
              <p:nvSpPr>
                <p:cNvPr id="266" name="Rectangle: Rounded Corners 217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Rectangle: Rounded Corners 218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Rectangle: Rounded Corners 219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Rectangle: Rounded Corners 220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Rectangle: Rounded Corners 221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Rectangle: Rounded Corners 222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Rectangle: Rounded Corners 223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Rectangle: Rounded Corners 224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Rectangle: Rounded Corners 225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Rectangle: Rounded Corners 226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5" name="Group 206"/>
              <p:cNvGrpSpPr/>
              <p:nvPr/>
            </p:nvGrpSpPr>
            <p:grpSpPr>
              <a:xfrm>
                <a:off x="3734792" y="4907779"/>
                <a:ext cx="1982108" cy="146881"/>
                <a:chOff x="4781243" y="2871070"/>
                <a:chExt cx="1458806" cy="108102"/>
              </a:xfrm>
              <a:solidFill>
                <a:schemeClr val="accent2"/>
              </a:solidFill>
              <a:effectLst/>
            </p:grpSpPr>
            <p:sp>
              <p:nvSpPr>
                <p:cNvPr id="256" name="Rectangle: Rounded Corners 207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Rectangle: Rounded Corners 208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Rectangle: Rounded Corners 209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Rectangle: Rounded Corners 210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Rectangle: Rounded Corners 211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Rectangle: Rounded Corners 212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Rectangle: Rounded Corners 213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Rectangle: Rounded Corners 214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Rectangle: Rounded Corners 215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5" name="Rectangle: Rounded Corners 216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" name="Group 542"/>
            <p:cNvGrpSpPr/>
            <p:nvPr/>
          </p:nvGrpSpPr>
          <p:grpSpPr>
            <a:xfrm>
              <a:off x="2742996" y="1228790"/>
              <a:ext cx="1602793" cy="525144"/>
              <a:chOff x="1491260" y="4372391"/>
              <a:chExt cx="2137058" cy="700192"/>
            </a:xfrm>
          </p:grpSpPr>
          <p:sp>
            <p:nvSpPr>
              <p:cNvPr id="16" name="TextBox 543"/>
              <p:cNvSpPr txBox="1">
                <a:spLocks/>
              </p:cNvSpPr>
              <p:nvPr/>
            </p:nvSpPr>
            <p:spPr>
              <a:xfrm>
                <a:off x="1491261" y="4372391"/>
                <a:ext cx="1077218" cy="215444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17" name="TextBox 544"/>
              <p:cNvSpPr txBox="1">
                <a:spLocks/>
              </p:cNvSpPr>
              <p:nvPr/>
            </p:nvSpPr>
            <p:spPr>
              <a:xfrm>
                <a:off x="1491260" y="4587835"/>
                <a:ext cx="2137058" cy="4847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bg2"/>
                  </a:buClr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470" name="组合 469"/>
          <p:cNvGrpSpPr/>
          <p:nvPr/>
        </p:nvGrpSpPr>
        <p:grpSpPr>
          <a:xfrm>
            <a:off x="4798212" y="1228790"/>
            <a:ext cx="1602793" cy="2562205"/>
            <a:chOff x="4798212" y="1228790"/>
            <a:chExt cx="1602793" cy="2562205"/>
          </a:xfrm>
        </p:grpSpPr>
        <p:grpSp>
          <p:nvGrpSpPr>
            <p:cNvPr id="6" name="Group 2"/>
            <p:cNvGrpSpPr/>
            <p:nvPr/>
          </p:nvGrpSpPr>
          <p:grpSpPr>
            <a:xfrm>
              <a:off x="4849035" y="2085696"/>
              <a:ext cx="1493856" cy="1705299"/>
              <a:chOff x="6465380" y="2780928"/>
              <a:chExt cx="1991808" cy="2273732"/>
            </a:xfrm>
          </p:grpSpPr>
          <p:sp>
            <p:nvSpPr>
              <p:cNvPr id="132" name="TextBox 307"/>
              <p:cNvSpPr txBox="1"/>
              <p:nvPr/>
            </p:nvSpPr>
            <p:spPr>
              <a:xfrm>
                <a:off x="6465380" y="2780928"/>
                <a:ext cx="1380004" cy="47577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normAutofit fontScale="85000" lnSpcReduction="20000"/>
              </a:bodyPr>
              <a:lstStyle/>
              <a:p>
                <a:pPr lvl="0"/>
                <a:r>
                  <a:rPr lang="nb-NO" sz="3200">
                    <a:solidFill>
                      <a:schemeClr val="accent3"/>
                    </a:solidFill>
                    <a:latin typeface="Impact" panose="020B0806030902050204" pitchFamily="34" charset="0"/>
                  </a:rPr>
                  <a:t>54%</a:t>
                </a:r>
              </a:p>
            </p:txBody>
          </p:sp>
          <p:grpSp>
            <p:nvGrpSpPr>
              <p:cNvPr id="133" name="Group 310"/>
              <p:cNvGrpSpPr/>
              <p:nvPr/>
            </p:nvGrpSpPr>
            <p:grpSpPr>
              <a:xfrm>
                <a:off x="7494759" y="2858582"/>
                <a:ext cx="962423" cy="146881"/>
                <a:chOff x="5531718" y="1513378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39" name="Rectangle: Rounded Corners 416"/>
                <p:cNvSpPr>
                  <a:spLocks/>
                </p:cNvSpPr>
                <p:nvPr/>
              </p:nvSpPr>
              <p:spPr bwMode="auto">
                <a:xfrm>
                  <a:off x="553171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0" name="Rectangle: Rounded Corners 417"/>
                <p:cNvSpPr>
                  <a:spLocks/>
                </p:cNvSpPr>
                <p:nvPr/>
              </p:nvSpPr>
              <p:spPr bwMode="auto">
                <a:xfrm>
                  <a:off x="568181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1" name="Rectangle: Rounded Corners 418"/>
                <p:cNvSpPr>
                  <a:spLocks/>
                </p:cNvSpPr>
                <p:nvPr/>
              </p:nvSpPr>
              <p:spPr bwMode="auto">
                <a:xfrm>
                  <a:off x="583190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2" name="Rectangle: Rounded Corners 419"/>
                <p:cNvSpPr>
                  <a:spLocks/>
                </p:cNvSpPr>
                <p:nvPr/>
              </p:nvSpPr>
              <p:spPr bwMode="auto">
                <a:xfrm>
                  <a:off x="598200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3" name="Rectangle: Rounded Corners 420"/>
                <p:cNvSpPr>
                  <a:spLocks/>
                </p:cNvSpPr>
                <p:nvPr/>
              </p:nvSpPr>
              <p:spPr bwMode="auto">
                <a:xfrm>
                  <a:off x="6132099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4" name="Group 311"/>
              <p:cNvGrpSpPr/>
              <p:nvPr/>
            </p:nvGrpSpPr>
            <p:grpSpPr>
              <a:xfrm>
                <a:off x="7494759" y="3063502"/>
                <a:ext cx="962423" cy="146881"/>
                <a:chOff x="5531718" y="1664233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34" name="Rectangle: Rounded Corners 411"/>
                <p:cNvSpPr>
                  <a:spLocks/>
                </p:cNvSpPr>
                <p:nvPr/>
              </p:nvSpPr>
              <p:spPr bwMode="auto">
                <a:xfrm>
                  <a:off x="553171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5" name="Rectangle: Rounded Corners 412"/>
                <p:cNvSpPr>
                  <a:spLocks/>
                </p:cNvSpPr>
                <p:nvPr/>
              </p:nvSpPr>
              <p:spPr bwMode="auto">
                <a:xfrm>
                  <a:off x="568181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6" name="Rectangle: Rounded Corners 413"/>
                <p:cNvSpPr>
                  <a:spLocks/>
                </p:cNvSpPr>
                <p:nvPr/>
              </p:nvSpPr>
              <p:spPr bwMode="auto">
                <a:xfrm>
                  <a:off x="583190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7" name="Rectangle: Rounded Corners 414"/>
                <p:cNvSpPr>
                  <a:spLocks/>
                </p:cNvSpPr>
                <p:nvPr/>
              </p:nvSpPr>
              <p:spPr bwMode="auto">
                <a:xfrm>
                  <a:off x="598200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8" name="Rectangle: Rounded Corners 415"/>
                <p:cNvSpPr>
                  <a:spLocks/>
                </p:cNvSpPr>
                <p:nvPr/>
              </p:nvSpPr>
              <p:spPr bwMode="auto">
                <a:xfrm>
                  <a:off x="6132099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5" name="Group 312"/>
              <p:cNvGrpSpPr/>
              <p:nvPr/>
            </p:nvGrpSpPr>
            <p:grpSpPr>
              <a:xfrm>
                <a:off x="6475080" y="3268422"/>
                <a:ext cx="1982108" cy="146881"/>
                <a:chOff x="4781243" y="181508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24" name="Rectangle: Rounded Corners 401"/>
                <p:cNvSpPr>
                  <a:spLocks/>
                </p:cNvSpPr>
                <p:nvPr/>
              </p:nvSpPr>
              <p:spPr bwMode="auto">
                <a:xfrm>
                  <a:off x="478124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5" name="Rectangle: Rounded Corners 402"/>
                <p:cNvSpPr>
                  <a:spLocks/>
                </p:cNvSpPr>
                <p:nvPr/>
              </p:nvSpPr>
              <p:spPr bwMode="auto">
                <a:xfrm>
                  <a:off x="493133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6" name="Rectangle: Rounded Corners 403"/>
                <p:cNvSpPr>
                  <a:spLocks/>
                </p:cNvSpPr>
                <p:nvPr/>
              </p:nvSpPr>
              <p:spPr bwMode="auto">
                <a:xfrm>
                  <a:off x="508143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7" name="Rectangle: Rounded Corners 404"/>
                <p:cNvSpPr>
                  <a:spLocks/>
                </p:cNvSpPr>
                <p:nvPr/>
              </p:nvSpPr>
              <p:spPr bwMode="auto">
                <a:xfrm>
                  <a:off x="523152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8" name="Rectangle: Rounded Corners 405"/>
                <p:cNvSpPr>
                  <a:spLocks/>
                </p:cNvSpPr>
                <p:nvPr/>
              </p:nvSpPr>
              <p:spPr bwMode="auto">
                <a:xfrm>
                  <a:off x="538162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9" name="Rectangle: Rounded Corners 406"/>
                <p:cNvSpPr>
                  <a:spLocks/>
                </p:cNvSpPr>
                <p:nvPr/>
              </p:nvSpPr>
              <p:spPr bwMode="auto">
                <a:xfrm>
                  <a:off x="553171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0" name="Rectangle: Rounded Corners 407"/>
                <p:cNvSpPr>
                  <a:spLocks/>
                </p:cNvSpPr>
                <p:nvPr/>
              </p:nvSpPr>
              <p:spPr bwMode="auto">
                <a:xfrm>
                  <a:off x="568181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1" name="Rectangle: Rounded Corners 408"/>
                <p:cNvSpPr>
                  <a:spLocks/>
                </p:cNvSpPr>
                <p:nvPr/>
              </p:nvSpPr>
              <p:spPr bwMode="auto">
                <a:xfrm>
                  <a:off x="583190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2" name="Rectangle: Rounded Corners 409"/>
                <p:cNvSpPr>
                  <a:spLocks/>
                </p:cNvSpPr>
                <p:nvPr/>
              </p:nvSpPr>
              <p:spPr bwMode="auto">
                <a:xfrm>
                  <a:off x="598200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3" name="Rectangle: Rounded Corners 410"/>
                <p:cNvSpPr>
                  <a:spLocks/>
                </p:cNvSpPr>
                <p:nvPr/>
              </p:nvSpPr>
              <p:spPr bwMode="auto">
                <a:xfrm>
                  <a:off x="6132099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6" name="Group 313"/>
              <p:cNvGrpSpPr/>
              <p:nvPr/>
            </p:nvGrpSpPr>
            <p:grpSpPr>
              <a:xfrm>
                <a:off x="6475080" y="3473342"/>
                <a:ext cx="1982108" cy="146881"/>
                <a:chOff x="4781243" y="196594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14" name="Rectangle: Rounded Corners 391"/>
                <p:cNvSpPr>
                  <a:spLocks/>
                </p:cNvSpPr>
                <p:nvPr/>
              </p:nvSpPr>
              <p:spPr bwMode="auto">
                <a:xfrm>
                  <a:off x="478124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5" name="Rectangle: Rounded Corners 392"/>
                <p:cNvSpPr>
                  <a:spLocks/>
                </p:cNvSpPr>
                <p:nvPr/>
              </p:nvSpPr>
              <p:spPr bwMode="auto">
                <a:xfrm>
                  <a:off x="493133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6" name="Rectangle: Rounded Corners 393"/>
                <p:cNvSpPr>
                  <a:spLocks/>
                </p:cNvSpPr>
                <p:nvPr/>
              </p:nvSpPr>
              <p:spPr bwMode="auto">
                <a:xfrm>
                  <a:off x="508143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7" name="Rectangle: Rounded Corners 394"/>
                <p:cNvSpPr>
                  <a:spLocks/>
                </p:cNvSpPr>
                <p:nvPr/>
              </p:nvSpPr>
              <p:spPr bwMode="auto">
                <a:xfrm>
                  <a:off x="523152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8" name="Rectangle: Rounded Corners 395"/>
                <p:cNvSpPr>
                  <a:spLocks/>
                </p:cNvSpPr>
                <p:nvPr/>
              </p:nvSpPr>
              <p:spPr bwMode="auto">
                <a:xfrm>
                  <a:off x="538162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9" name="Rectangle: Rounded Corners 396"/>
                <p:cNvSpPr>
                  <a:spLocks/>
                </p:cNvSpPr>
                <p:nvPr/>
              </p:nvSpPr>
              <p:spPr bwMode="auto">
                <a:xfrm>
                  <a:off x="553171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0" name="Rectangle: Rounded Corners 397"/>
                <p:cNvSpPr>
                  <a:spLocks/>
                </p:cNvSpPr>
                <p:nvPr/>
              </p:nvSpPr>
              <p:spPr bwMode="auto">
                <a:xfrm>
                  <a:off x="568181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1" name="Rectangle: Rounded Corners 398"/>
                <p:cNvSpPr>
                  <a:spLocks/>
                </p:cNvSpPr>
                <p:nvPr/>
              </p:nvSpPr>
              <p:spPr bwMode="auto">
                <a:xfrm>
                  <a:off x="583190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2" name="Rectangle: Rounded Corners 399"/>
                <p:cNvSpPr>
                  <a:spLocks/>
                </p:cNvSpPr>
                <p:nvPr/>
              </p:nvSpPr>
              <p:spPr bwMode="auto">
                <a:xfrm>
                  <a:off x="598200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3" name="Rectangle: Rounded Corners 400"/>
                <p:cNvSpPr>
                  <a:spLocks/>
                </p:cNvSpPr>
                <p:nvPr/>
              </p:nvSpPr>
              <p:spPr bwMode="auto">
                <a:xfrm>
                  <a:off x="6132099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7" name="Group 314"/>
              <p:cNvGrpSpPr/>
              <p:nvPr/>
            </p:nvGrpSpPr>
            <p:grpSpPr>
              <a:xfrm>
                <a:off x="6475080" y="3678262"/>
                <a:ext cx="1982108" cy="146881"/>
                <a:chOff x="4781243" y="211679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204" name="Rectangle: Rounded Corners 381"/>
                <p:cNvSpPr>
                  <a:spLocks/>
                </p:cNvSpPr>
                <p:nvPr/>
              </p:nvSpPr>
              <p:spPr bwMode="auto">
                <a:xfrm>
                  <a:off x="478124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5" name="Rectangle: Rounded Corners 382"/>
                <p:cNvSpPr>
                  <a:spLocks/>
                </p:cNvSpPr>
                <p:nvPr/>
              </p:nvSpPr>
              <p:spPr bwMode="auto">
                <a:xfrm>
                  <a:off x="493133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6" name="Rectangle: Rounded Corners 383"/>
                <p:cNvSpPr>
                  <a:spLocks/>
                </p:cNvSpPr>
                <p:nvPr/>
              </p:nvSpPr>
              <p:spPr bwMode="auto">
                <a:xfrm>
                  <a:off x="508143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7" name="Rectangle: Rounded Corners 384"/>
                <p:cNvSpPr>
                  <a:spLocks/>
                </p:cNvSpPr>
                <p:nvPr/>
              </p:nvSpPr>
              <p:spPr bwMode="auto">
                <a:xfrm>
                  <a:off x="523152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8" name="Rectangle: Rounded Corners 385"/>
                <p:cNvSpPr>
                  <a:spLocks/>
                </p:cNvSpPr>
                <p:nvPr/>
              </p:nvSpPr>
              <p:spPr bwMode="auto">
                <a:xfrm>
                  <a:off x="538162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9" name="Rectangle: Rounded Corners 386"/>
                <p:cNvSpPr>
                  <a:spLocks/>
                </p:cNvSpPr>
                <p:nvPr/>
              </p:nvSpPr>
              <p:spPr bwMode="auto">
                <a:xfrm>
                  <a:off x="553171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0" name="Rectangle: Rounded Corners 387"/>
                <p:cNvSpPr>
                  <a:spLocks/>
                </p:cNvSpPr>
                <p:nvPr/>
              </p:nvSpPr>
              <p:spPr bwMode="auto">
                <a:xfrm>
                  <a:off x="568181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1" name="Rectangle: Rounded Corners 388"/>
                <p:cNvSpPr>
                  <a:spLocks/>
                </p:cNvSpPr>
                <p:nvPr/>
              </p:nvSpPr>
              <p:spPr bwMode="auto">
                <a:xfrm>
                  <a:off x="583190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2" name="Rectangle: Rounded Corners 389"/>
                <p:cNvSpPr>
                  <a:spLocks/>
                </p:cNvSpPr>
                <p:nvPr/>
              </p:nvSpPr>
              <p:spPr bwMode="auto">
                <a:xfrm>
                  <a:off x="598200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3" name="Rectangle: Rounded Corners 390"/>
                <p:cNvSpPr>
                  <a:spLocks/>
                </p:cNvSpPr>
                <p:nvPr/>
              </p:nvSpPr>
              <p:spPr bwMode="auto">
                <a:xfrm>
                  <a:off x="6132099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8" name="Group 315"/>
              <p:cNvGrpSpPr/>
              <p:nvPr/>
            </p:nvGrpSpPr>
            <p:grpSpPr>
              <a:xfrm>
                <a:off x="6475080" y="3883181"/>
                <a:ext cx="1982108" cy="146881"/>
                <a:chOff x="4781243" y="226765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194" name="Rectangle: Rounded Corners 371"/>
                <p:cNvSpPr>
                  <a:spLocks/>
                </p:cNvSpPr>
                <p:nvPr/>
              </p:nvSpPr>
              <p:spPr bwMode="auto">
                <a:xfrm>
                  <a:off x="478124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5" name="Rectangle: Rounded Corners 372"/>
                <p:cNvSpPr>
                  <a:spLocks/>
                </p:cNvSpPr>
                <p:nvPr/>
              </p:nvSpPr>
              <p:spPr bwMode="auto">
                <a:xfrm>
                  <a:off x="493133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6" name="Rectangle: Rounded Corners 373"/>
                <p:cNvSpPr>
                  <a:spLocks/>
                </p:cNvSpPr>
                <p:nvPr/>
              </p:nvSpPr>
              <p:spPr bwMode="auto">
                <a:xfrm>
                  <a:off x="508143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7" name="Rectangle: Rounded Corners 374"/>
                <p:cNvSpPr>
                  <a:spLocks/>
                </p:cNvSpPr>
                <p:nvPr/>
              </p:nvSpPr>
              <p:spPr bwMode="auto">
                <a:xfrm>
                  <a:off x="523152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8" name="Rectangle: Rounded Corners 375"/>
                <p:cNvSpPr>
                  <a:spLocks/>
                </p:cNvSpPr>
                <p:nvPr/>
              </p:nvSpPr>
              <p:spPr bwMode="auto">
                <a:xfrm>
                  <a:off x="538162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9" name="Rectangle: Rounded Corners 376"/>
                <p:cNvSpPr>
                  <a:spLocks/>
                </p:cNvSpPr>
                <p:nvPr/>
              </p:nvSpPr>
              <p:spPr bwMode="auto">
                <a:xfrm>
                  <a:off x="553171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0" name="Rectangle: Rounded Corners 377"/>
                <p:cNvSpPr>
                  <a:spLocks/>
                </p:cNvSpPr>
                <p:nvPr/>
              </p:nvSpPr>
              <p:spPr bwMode="auto">
                <a:xfrm>
                  <a:off x="5681813" y="2267653"/>
                  <a:ext cx="107950" cy="10810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1" name="Rectangle: Rounded Corners 378"/>
                <p:cNvSpPr>
                  <a:spLocks/>
                </p:cNvSpPr>
                <p:nvPr/>
              </p:nvSpPr>
              <p:spPr bwMode="auto">
                <a:xfrm>
                  <a:off x="5831908" y="2267653"/>
                  <a:ext cx="107950" cy="10810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2" name="Rectangle: Rounded Corners 379"/>
                <p:cNvSpPr>
                  <a:spLocks/>
                </p:cNvSpPr>
                <p:nvPr/>
              </p:nvSpPr>
              <p:spPr bwMode="auto">
                <a:xfrm>
                  <a:off x="5982003" y="2267653"/>
                  <a:ext cx="107950" cy="10810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3" name="Rectangle: Rounded Corners 380"/>
                <p:cNvSpPr>
                  <a:spLocks/>
                </p:cNvSpPr>
                <p:nvPr/>
              </p:nvSpPr>
              <p:spPr bwMode="auto">
                <a:xfrm>
                  <a:off x="6132099" y="2267653"/>
                  <a:ext cx="107950" cy="10810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39" name="Group 316"/>
              <p:cNvGrpSpPr/>
              <p:nvPr/>
            </p:nvGrpSpPr>
            <p:grpSpPr>
              <a:xfrm>
                <a:off x="6475080" y="4088101"/>
                <a:ext cx="1982108" cy="146881"/>
                <a:chOff x="4781243" y="2418508"/>
                <a:chExt cx="1458806" cy="108102"/>
              </a:xfrm>
              <a:solidFill>
                <a:schemeClr val="accent3"/>
              </a:solidFill>
              <a:effectLst/>
            </p:grpSpPr>
            <p:sp>
              <p:nvSpPr>
                <p:cNvPr id="184" name="Rectangle: Rounded Corners 361"/>
                <p:cNvSpPr>
                  <a:spLocks/>
                </p:cNvSpPr>
                <p:nvPr/>
              </p:nvSpPr>
              <p:spPr bwMode="auto">
                <a:xfrm>
                  <a:off x="478124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5" name="Rectangle: Rounded Corners 362"/>
                <p:cNvSpPr>
                  <a:spLocks/>
                </p:cNvSpPr>
                <p:nvPr/>
              </p:nvSpPr>
              <p:spPr bwMode="auto">
                <a:xfrm>
                  <a:off x="493133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6" name="Rectangle: Rounded Corners 363"/>
                <p:cNvSpPr>
                  <a:spLocks/>
                </p:cNvSpPr>
                <p:nvPr/>
              </p:nvSpPr>
              <p:spPr bwMode="auto">
                <a:xfrm>
                  <a:off x="508143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7" name="Rectangle: Rounded Corners 364"/>
                <p:cNvSpPr>
                  <a:spLocks/>
                </p:cNvSpPr>
                <p:nvPr/>
              </p:nvSpPr>
              <p:spPr bwMode="auto">
                <a:xfrm>
                  <a:off x="523152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8" name="Rectangle: Rounded Corners 365"/>
                <p:cNvSpPr>
                  <a:spLocks/>
                </p:cNvSpPr>
                <p:nvPr/>
              </p:nvSpPr>
              <p:spPr bwMode="auto">
                <a:xfrm>
                  <a:off x="538162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9" name="Rectangle: Rounded Corners 366"/>
                <p:cNvSpPr>
                  <a:spLocks/>
                </p:cNvSpPr>
                <p:nvPr/>
              </p:nvSpPr>
              <p:spPr bwMode="auto">
                <a:xfrm>
                  <a:off x="553171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0" name="Rectangle: Rounded Corners 367"/>
                <p:cNvSpPr>
                  <a:spLocks/>
                </p:cNvSpPr>
                <p:nvPr/>
              </p:nvSpPr>
              <p:spPr bwMode="auto">
                <a:xfrm>
                  <a:off x="568181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1" name="Rectangle: Rounded Corners 368"/>
                <p:cNvSpPr>
                  <a:spLocks/>
                </p:cNvSpPr>
                <p:nvPr/>
              </p:nvSpPr>
              <p:spPr bwMode="auto">
                <a:xfrm>
                  <a:off x="583190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2" name="Rectangle: Rounded Corners 369"/>
                <p:cNvSpPr>
                  <a:spLocks/>
                </p:cNvSpPr>
                <p:nvPr/>
              </p:nvSpPr>
              <p:spPr bwMode="auto">
                <a:xfrm>
                  <a:off x="598200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3" name="Rectangle: Rounded Corners 370"/>
                <p:cNvSpPr>
                  <a:spLocks/>
                </p:cNvSpPr>
                <p:nvPr/>
              </p:nvSpPr>
              <p:spPr bwMode="auto">
                <a:xfrm>
                  <a:off x="6132099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0" name="Group 317"/>
              <p:cNvGrpSpPr/>
              <p:nvPr/>
            </p:nvGrpSpPr>
            <p:grpSpPr>
              <a:xfrm>
                <a:off x="6475080" y="4293020"/>
                <a:ext cx="1982108" cy="146881"/>
                <a:chOff x="4781243" y="2569363"/>
                <a:chExt cx="1458806" cy="108102"/>
              </a:xfrm>
              <a:solidFill>
                <a:schemeClr val="accent3"/>
              </a:solidFill>
              <a:effectLst/>
            </p:grpSpPr>
            <p:sp>
              <p:nvSpPr>
                <p:cNvPr id="174" name="Rectangle: Rounded Corners 351"/>
                <p:cNvSpPr>
                  <a:spLocks/>
                </p:cNvSpPr>
                <p:nvPr/>
              </p:nvSpPr>
              <p:spPr bwMode="auto">
                <a:xfrm>
                  <a:off x="478124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5" name="Rectangle: Rounded Corners 352"/>
                <p:cNvSpPr>
                  <a:spLocks/>
                </p:cNvSpPr>
                <p:nvPr/>
              </p:nvSpPr>
              <p:spPr bwMode="auto">
                <a:xfrm>
                  <a:off x="493133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6" name="Rectangle: Rounded Corners 353"/>
                <p:cNvSpPr>
                  <a:spLocks/>
                </p:cNvSpPr>
                <p:nvPr/>
              </p:nvSpPr>
              <p:spPr bwMode="auto">
                <a:xfrm>
                  <a:off x="508143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7" name="Rectangle: Rounded Corners 354"/>
                <p:cNvSpPr>
                  <a:spLocks/>
                </p:cNvSpPr>
                <p:nvPr/>
              </p:nvSpPr>
              <p:spPr bwMode="auto">
                <a:xfrm>
                  <a:off x="523152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8" name="Rectangle: Rounded Corners 355"/>
                <p:cNvSpPr>
                  <a:spLocks/>
                </p:cNvSpPr>
                <p:nvPr/>
              </p:nvSpPr>
              <p:spPr bwMode="auto">
                <a:xfrm>
                  <a:off x="538162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9" name="Rectangle: Rounded Corners 356"/>
                <p:cNvSpPr>
                  <a:spLocks/>
                </p:cNvSpPr>
                <p:nvPr/>
              </p:nvSpPr>
              <p:spPr bwMode="auto">
                <a:xfrm>
                  <a:off x="553171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0" name="Rectangle: Rounded Corners 357"/>
                <p:cNvSpPr>
                  <a:spLocks/>
                </p:cNvSpPr>
                <p:nvPr/>
              </p:nvSpPr>
              <p:spPr bwMode="auto">
                <a:xfrm>
                  <a:off x="568181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1" name="Rectangle: Rounded Corners 358"/>
                <p:cNvSpPr>
                  <a:spLocks/>
                </p:cNvSpPr>
                <p:nvPr/>
              </p:nvSpPr>
              <p:spPr bwMode="auto">
                <a:xfrm>
                  <a:off x="583190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Rectangle: Rounded Corners 359"/>
                <p:cNvSpPr>
                  <a:spLocks/>
                </p:cNvSpPr>
                <p:nvPr/>
              </p:nvSpPr>
              <p:spPr bwMode="auto">
                <a:xfrm>
                  <a:off x="598200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3" name="Rectangle: Rounded Corners 360"/>
                <p:cNvSpPr>
                  <a:spLocks/>
                </p:cNvSpPr>
                <p:nvPr/>
              </p:nvSpPr>
              <p:spPr bwMode="auto">
                <a:xfrm>
                  <a:off x="6132099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1" name="Group 318"/>
              <p:cNvGrpSpPr/>
              <p:nvPr/>
            </p:nvGrpSpPr>
            <p:grpSpPr>
              <a:xfrm>
                <a:off x="6475080" y="4497940"/>
                <a:ext cx="1982108" cy="146881"/>
                <a:chOff x="4781243" y="2720218"/>
                <a:chExt cx="1458806" cy="108102"/>
              </a:xfrm>
              <a:solidFill>
                <a:schemeClr val="accent3"/>
              </a:solidFill>
              <a:effectLst/>
            </p:grpSpPr>
            <p:sp>
              <p:nvSpPr>
                <p:cNvPr id="164" name="Rectangle: Rounded Corners 341"/>
                <p:cNvSpPr>
                  <a:spLocks/>
                </p:cNvSpPr>
                <p:nvPr/>
              </p:nvSpPr>
              <p:spPr bwMode="auto">
                <a:xfrm>
                  <a:off x="478124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5" name="Rectangle: Rounded Corners 342"/>
                <p:cNvSpPr>
                  <a:spLocks/>
                </p:cNvSpPr>
                <p:nvPr/>
              </p:nvSpPr>
              <p:spPr bwMode="auto">
                <a:xfrm>
                  <a:off x="493133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6" name="Rectangle: Rounded Corners 343"/>
                <p:cNvSpPr>
                  <a:spLocks/>
                </p:cNvSpPr>
                <p:nvPr/>
              </p:nvSpPr>
              <p:spPr bwMode="auto">
                <a:xfrm>
                  <a:off x="508143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7" name="Rectangle: Rounded Corners 344"/>
                <p:cNvSpPr>
                  <a:spLocks/>
                </p:cNvSpPr>
                <p:nvPr/>
              </p:nvSpPr>
              <p:spPr bwMode="auto">
                <a:xfrm>
                  <a:off x="523152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8" name="Rectangle: Rounded Corners 345"/>
                <p:cNvSpPr>
                  <a:spLocks/>
                </p:cNvSpPr>
                <p:nvPr/>
              </p:nvSpPr>
              <p:spPr bwMode="auto">
                <a:xfrm>
                  <a:off x="538162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9" name="Rectangle: Rounded Corners 346"/>
                <p:cNvSpPr>
                  <a:spLocks/>
                </p:cNvSpPr>
                <p:nvPr/>
              </p:nvSpPr>
              <p:spPr bwMode="auto">
                <a:xfrm>
                  <a:off x="553171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0" name="Rectangle: Rounded Corners 347"/>
                <p:cNvSpPr>
                  <a:spLocks/>
                </p:cNvSpPr>
                <p:nvPr/>
              </p:nvSpPr>
              <p:spPr bwMode="auto">
                <a:xfrm>
                  <a:off x="568181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1" name="Rectangle: Rounded Corners 348"/>
                <p:cNvSpPr>
                  <a:spLocks/>
                </p:cNvSpPr>
                <p:nvPr/>
              </p:nvSpPr>
              <p:spPr bwMode="auto">
                <a:xfrm>
                  <a:off x="583190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2" name="Rectangle: Rounded Corners 349"/>
                <p:cNvSpPr>
                  <a:spLocks/>
                </p:cNvSpPr>
                <p:nvPr/>
              </p:nvSpPr>
              <p:spPr bwMode="auto">
                <a:xfrm>
                  <a:off x="598200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3" name="Rectangle: Rounded Corners 350"/>
                <p:cNvSpPr>
                  <a:spLocks/>
                </p:cNvSpPr>
                <p:nvPr/>
              </p:nvSpPr>
              <p:spPr bwMode="auto">
                <a:xfrm>
                  <a:off x="6132099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2" name="Group 319"/>
              <p:cNvGrpSpPr/>
              <p:nvPr/>
            </p:nvGrpSpPr>
            <p:grpSpPr>
              <a:xfrm>
                <a:off x="6475080" y="4702859"/>
                <a:ext cx="1982108" cy="146881"/>
                <a:chOff x="4781243" y="2871070"/>
                <a:chExt cx="1458806" cy="108102"/>
              </a:xfrm>
              <a:solidFill>
                <a:schemeClr val="accent3"/>
              </a:solidFill>
              <a:effectLst/>
            </p:grpSpPr>
            <p:sp>
              <p:nvSpPr>
                <p:cNvPr id="154" name="Rectangle: Rounded Corners 331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Rectangle: Rounded Corners 332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Rectangle: Rounded Corners 333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Rectangle: Rounded Corners 334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8" name="Rectangle: Rounded Corners 335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9" name="Rectangle: Rounded Corners 336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0" name="Rectangle: Rounded Corners 337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1" name="Rectangle: Rounded Corners 338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2" name="Rectangle: Rounded Corners 339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3" name="Rectangle: Rounded Corners 340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3" name="Group 320"/>
              <p:cNvGrpSpPr/>
              <p:nvPr/>
            </p:nvGrpSpPr>
            <p:grpSpPr>
              <a:xfrm>
                <a:off x="6475080" y="4907779"/>
                <a:ext cx="1982108" cy="146881"/>
                <a:chOff x="4781243" y="2871070"/>
                <a:chExt cx="1458806" cy="108102"/>
              </a:xfrm>
              <a:solidFill>
                <a:schemeClr val="accent3"/>
              </a:solidFill>
              <a:effectLst/>
            </p:grpSpPr>
            <p:sp>
              <p:nvSpPr>
                <p:cNvPr id="144" name="Rectangle: Rounded Corners 321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Rectangle: Rounded Corners 322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Rectangle: Rounded Corners 323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Rectangle: Rounded Corners 324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Rectangle: Rounded Corners 325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9" name="Rectangle: Rounded Corners 326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0" name="Rectangle: Rounded Corners 327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1" name="Rectangle: Rounded Corners 328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2" name="Rectangle: Rounded Corners 329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Rectangle: Rounded Corners 330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0" name="Group 545"/>
            <p:cNvGrpSpPr/>
            <p:nvPr/>
          </p:nvGrpSpPr>
          <p:grpSpPr>
            <a:xfrm>
              <a:off x="4798212" y="1228790"/>
              <a:ext cx="1602793" cy="525144"/>
              <a:chOff x="1491260" y="4372391"/>
              <a:chExt cx="2137058" cy="700192"/>
            </a:xfrm>
          </p:grpSpPr>
          <p:sp>
            <p:nvSpPr>
              <p:cNvPr id="14" name="TextBox 546"/>
              <p:cNvSpPr txBox="1">
                <a:spLocks/>
              </p:cNvSpPr>
              <p:nvPr/>
            </p:nvSpPr>
            <p:spPr>
              <a:xfrm>
                <a:off x="1491261" y="4372391"/>
                <a:ext cx="1077218" cy="215444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5" name="TextBox 547"/>
              <p:cNvSpPr txBox="1">
                <a:spLocks/>
              </p:cNvSpPr>
              <p:nvPr/>
            </p:nvSpPr>
            <p:spPr>
              <a:xfrm>
                <a:off x="1491260" y="4587835"/>
                <a:ext cx="2137058" cy="4847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bg2"/>
                  </a:buClr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471" name="组合 470"/>
          <p:cNvGrpSpPr/>
          <p:nvPr/>
        </p:nvGrpSpPr>
        <p:grpSpPr>
          <a:xfrm>
            <a:off x="6853428" y="1228790"/>
            <a:ext cx="1602793" cy="2562205"/>
            <a:chOff x="6853428" y="1228790"/>
            <a:chExt cx="1602793" cy="2562205"/>
          </a:xfrm>
        </p:grpSpPr>
        <p:grpSp>
          <p:nvGrpSpPr>
            <p:cNvPr id="7" name="Group 1"/>
            <p:cNvGrpSpPr/>
            <p:nvPr/>
          </p:nvGrpSpPr>
          <p:grpSpPr>
            <a:xfrm>
              <a:off x="6904253" y="2085696"/>
              <a:ext cx="1493856" cy="1705299"/>
              <a:chOff x="9205670" y="2780928"/>
              <a:chExt cx="1991808" cy="2273732"/>
            </a:xfrm>
          </p:grpSpPr>
          <p:sp>
            <p:nvSpPr>
              <p:cNvPr id="20" name="TextBox 421"/>
              <p:cNvSpPr txBox="1"/>
              <p:nvPr/>
            </p:nvSpPr>
            <p:spPr>
              <a:xfrm>
                <a:off x="9205670" y="2780928"/>
                <a:ext cx="1380004" cy="47577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>
                <a:normAutofit fontScale="85000" lnSpcReduction="20000"/>
              </a:bodyPr>
              <a:lstStyle/>
              <a:p>
                <a:pPr lvl="0"/>
                <a:r>
                  <a:rPr lang="nb-NO" sz="3200">
                    <a:solidFill>
                      <a:schemeClr val="accent5"/>
                    </a:solidFill>
                    <a:latin typeface="Impact" panose="020B0806030902050204" pitchFamily="34" charset="0"/>
                  </a:rPr>
                  <a:t>78%</a:t>
                </a:r>
              </a:p>
            </p:txBody>
          </p:sp>
          <p:grpSp>
            <p:nvGrpSpPr>
              <p:cNvPr id="21" name="Group 424"/>
              <p:cNvGrpSpPr/>
              <p:nvPr/>
            </p:nvGrpSpPr>
            <p:grpSpPr>
              <a:xfrm>
                <a:off x="10235049" y="2858582"/>
                <a:ext cx="962423" cy="146881"/>
                <a:chOff x="5531718" y="1513378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127" name="Rectangle: Rounded Corners 530"/>
                <p:cNvSpPr>
                  <a:spLocks/>
                </p:cNvSpPr>
                <p:nvPr/>
              </p:nvSpPr>
              <p:spPr bwMode="auto">
                <a:xfrm>
                  <a:off x="553171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Rectangle: Rounded Corners 531"/>
                <p:cNvSpPr>
                  <a:spLocks/>
                </p:cNvSpPr>
                <p:nvPr/>
              </p:nvSpPr>
              <p:spPr bwMode="auto">
                <a:xfrm>
                  <a:off x="568181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Rectangle: Rounded Corners 532"/>
                <p:cNvSpPr>
                  <a:spLocks/>
                </p:cNvSpPr>
                <p:nvPr/>
              </p:nvSpPr>
              <p:spPr bwMode="auto">
                <a:xfrm>
                  <a:off x="5831908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Rectangle: Rounded Corners 533"/>
                <p:cNvSpPr>
                  <a:spLocks/>
                </p:cNvSpPr>
                <p:nvPr/>
              </p:nvSpPr>
              <p:spPr bwMode="auto">
                <a:xfrm>
                  <a:off x="5982003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Rectangle: Rounded Corners 534"/>
                <p:cNvSpPr>
                  <a:spLocks/>
                </p:cNvSpPr>
                <p:nvPr/>
              </p:nvSpPr>
              <p:spPr bwMode="auto">
                <a:xfrm>
                  <a:off x="6132099" y="151337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Group 425"/>
              <p:cNvGrpSpPr/>
              <p:nvPr/>
            </p:nvGrpSpPr>
            <p:grpSpPr>
              <a:xfrm>
                <a:off x="10235049" y="3063502"/>
                <a:ext cx="962423" cy="146881"/>
                <a:chOff x="5531718" y="1664233"/>
                <a:chExt cx="708331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122" name="Rectangle: Rounded Corners 525"/>
                <p:cNvSpPr>
                  <a:spLocks/>
                </p:cNvSpPr>
                <p:nvPr/>
              </p:nvSpPr>
              <p:spPr bwMode="auto">
                <a:xfrm>
                  <a:off x="553171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Rectangle: Rounded Corners 526"/>
                <p:cNvSpPr>
                  <a:spLocks/>
                </p:cNvSpPr>
                <p:nvPr/>
              </p:nvSpPr>
              <p:spPr bwMode="auto">
                <a:xfrm>
                  <a:off x="568181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Rectangle: Rounded Corners 527"/>
                <p:cNvSpPr>
                  <a:spLocks/>
                </p:cNvSpPr>
                <p:nvPr/>
              </p:nvSpPr>
              <p:spPr bwMode="auto">
                <a:xfrm>
                  <a:off x="5831908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Rectangle: Rounded Corners 528"/>
                <p:cNvSpPr>
                  <a:spLocks/>
                </p:cNvSpPr>
                <p:nvPr/>
              </p:nvSpPr>
              <p:spPr bwMode="auto">
                <a:xfrm>
                  <a:off x="5982003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Rectangle: Rounded Corners 529"/>
                <p:cNvSpPr>
                  <a:spLocks/>
                </p:cNvSpPr>
                <p:nvPr/>
              </p:nvSpPr>
              <p:spPr bwMode="auto">
                <a:xfrm>
                  <a:off x="6132099" y="166423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Group 426"/>
              <p:cNvGrpSpPr/>
              <p:nvPr/>
            </p:nvGrpSpPr>
            <p:grpSpPr>
              <a:xfrm>
                <a:off x="9215370" y="3268422"/>
                <a:ext cx="1982108" cy="146881"/>
                <a:chOff x="4781243" y="1815088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112" name="Rectangle: Rounded Corners 515"/>
                <p:cNvSpPr>
                  <a:spLocks/>
                </p:cNvSpPr>
                <p:nvPr/>
              </p:nvSpPr>
              <p:spPr bwMode="auto">
                <a:xfrm>
                  <a:off x="478124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3" name="Rectangle: Rounded Corners 516"/>
                <p:cNvSpPr>
                  <a:spLocks/>
                </p:cNvSpPr>
                <p:nvPr/>
              </p:nvSpPr>
              <p:spPr bwMode="auto">
                <a:xfrm>
                  <a:off x="493133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4" name="Rectangle: Rounded Corners 517"/>
                <p:cNvSpPr>
                  <a:spLocks/>
                </p:cNvSpPr>
                <p:nvPr/>
              </p:nvSpPr>
              <p:spPr bwMode="auto">
                <a:xfrm>
                  <a:off x="508143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5" name="Rectangle: Rounded Corners 518"/>
                <p:cNvSpPr>
                  <a:spLocks/>
                </p:cNvSpPr>
                <p:nvPr/>
              </p:nvSpPr>
              <p:spPr bwMode="auto">
                <a:xfrm>
                  <a:off x="523152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6" name="Rectangle: Rounded Corners 519"/>
                <p:cNvSpPr>
                  <a:spLocks/>
                </p:cNvSpPr>
                <p:nvPr/>
              </p:nvSpPr>
              <p:spPr bwMode="auto">
                <a:xfrm>
                  <a:off x="538162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Rectangle: Rounded Corners 520"/>
                <p:cNvSpPr>
                  <a:spLocks/>
                </p:cNvSpPr>
                <p:nvPr/>
              </p:nvSpPr>
              <p:spPr bwMode="auto">
                <a:xfrm>
                  <a:off x="553171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Rectangle: Rounded Corners 521"/>
                <p:cNvSpPr>
                  <a:spLocks/>
                </p:cNvSpPr>
                <p:nvPr/>
              </p:nvSpPr>
              <p:spPr bwMode="auto">
                <a:xfrm>
                  <a:off x="568181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Rectangle: Rounded Corners 522"/>
                <p:cNvSpPr>
                  <a:spLocks/>
                </p:cNvSpPr>
                <p:nvPr/>
              </p:nvSpPr>
              <p:spPr bwMode="auto">
                <a:xfrm>
                  <a:off x="5831908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Rectangle: Rounded Corners 523"/>
                <p:cNvSpPr>
                  <a:spLocks/>
                </p:cNvSpPr>
                <p:nvPr/>
              </p:nvSpPr>
              <p:spPr bwMode="auto">
                <a:xfrm>
                  <a:off x="5982003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Rectangle: Rounded Corners 524"/>
                <p:cNvSpPr>
                  <a:spLocks/>
                </p:cNvSpPr>
                <p:nvPr/>
              </p:nvSpPr>
              <p:spPr bwMode="auto">
                <a:xfrm>
                  <a:off x="6132099" y="181508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Group 427"/>
              <p:cNvGrpSpPr/>
              <p:nvPr/>
            </p:nvGrpSpPr>
            <p:grpSpPr>
              <a:xfrm>
                <a:off x="9215370" y="3473342"/>
                <a:ext cx="1982108" cy="146881"/>
                <a:chOff x="4781243" y="1965943"/>
                <a:chExt cx="1458806" cy="108102"/>
              </a:xfrm>
              <a:solidFill>
                <a:schemeClr val="tx2">
                  <a:alpha val="20000"/>
                </a:schemeClr>
              </a:solidFill>
              <a:effectLst/>
            </p:grpSpPr>
            <p:sp>
              <p:nvSpPr>
                <p:cNvPr id="102" name="Rectangle: Rounded Corners 505"/>
                <p:cNvSpPr>
                  <a:spLocks/>
                </p:cNvSpPr>
                <p:nvPr/>
              </p:nvSpPr>
              <p:spPr bwMode="auto">
                <a:xfrm>
                  <a:off x="4781243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Rectangle: Rounded Corners 506"/>
                <p:cNvSpPr>
                  <a:spLocks/>
                </p:cNvSpPr>
                <p:nvPr/>
              </p:nvSpPr>
              <p:spPr bwMode="auto">
                <a:xfrm>
                  <a:off x="4931338" y="196594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Rectangle: Rounded Corners 507"/>
                <p:cNvSpPr>
                  <a:spLocks/>
                </p:cNvSpPr>
                <p:nvPr/>
              </p:nvSpPr>
              <p:spPr bwMode="auto">
                <a:xfrm>
                  <a:off x="5081433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Rectangle: Rounded Corners 508"/>
                <p:cNvSpPr>
                  <a:spLocks/>
                </p:cNvSpPr>
                <p:nvPr/>
              </p:nvSpPr>
              <p:spPr bwMode="auto">
                <a:xfrm>
                  <a:off x="5231528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Rectangle: Rounded Corners 509"/>
                <p:cNvSpPr>
                  <a:spLocks/>
                </p:cNvSpPr>
                <p:nvPr/>
              </p:nvSpPr>
              <p:spPr bwMode="auto">
                <a:xfrm>
                  <a:off x="5381623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Rectangle: Rounded Corners 510"/>
                <p:cNvSpPr>
                  <a:spLocks/>
                </p:cNvSpPr>
                <p:nvPr/>
              </p:nvSpPr>
              <p:spPr bwMode="auto">
                <a:xfrm>
                  <a:off x="5531718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Rectangle: Rounded Corners 511"/>
                <p:cNvSpPr>
                  <a:spLocks/>
                </p:cNvSpPr>
                <p:nvPr/>
              </p:nvSpPr>
              <p:spPr bwMode="auto">
                <a:xfrm>
                  <a:off x="5681813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Rectangle: Rounded Corners 512"/>
                <p:cNvSpPr>
                  <a:spLocks/>
                </p:cNvSpPr>
                <p:nvPr/>
              </p:nvSpPr>
              <p:spPr bwMode="auto">
                <a:xfrm>
                  <a:off x="5831908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Rectangle: Rounded Corners 513"/>
                <p:cNvSpPr>
                  <a:spLocks/>
                </p:cNvSpPr>
                <p:nvPr/>
              </p:nvSpPr>
              <p:spPr bwMode="auto">
                <a:xfrm>
                  <a:off x="5982003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Rectangle: Rounded Corners 514"/>
                <p:cNvSpPr>
                  <a:spLocks/>
                </p:cNvSpPr>
                <p:nvPr/>
              </p:nvSpPr>
              <p:spPr bwMode="auto">
                <a:xfrm>
                  <a:off x="6132099" y="1965943"/>
                  <a:ext cx="107950" cy="10810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Group 428"/>
              <p:cNvGrpSpPr/>
              <p:nvPr/>
            </p:nvGrpSpPr>
            <p:grpSpPr>
              <a:xfrm>
                <a:off x="9215370" y="3678262"/>
                <a:ext cx="1982108" cy="146881"/>
                <a:chOff x="4781243" y="2116798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92" name="Rectangle: Rounded Corners 495"/>
                <p:cNvSpPr>
                  <a:spLocks/>
                </p:cNvSpPr>
                <p:nvPr/>
              </p:nvSpPr>
              <p:spPr bwMode="auto">
                <a:xfrm>
                  <a:off x="478124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3" name="Rectangle: Rounded Corners 496"/>
                <p:cNvSpPr>
                  <a:spLocks/>
                </p:cNvSpPr>
                <p:nvPr/>
              </p:nvSpPr>
              <p:spPr bwMode="auto">
                <a:xfrm>
                  <a:off x="493133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4" name="Rectangle: Rounded Corners 497"/>
                <p:cNvSpPr>
                  <a:spLocks/>
                </p:cNvSpPr>
                <p:nvPr/>
              </p:nvSpPr>
              <p:spPr bwMode="auto">
                <a:xfrm>
                  <a:off x="508143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5" name="Rectangle: Rounded Corners 498"/>
                <p:cNvSpPr>
                  <a:spLocks/>
                </p:cNvSpPr>
                <p:nvPr/>
              </p:nvSpPr>
              <p:spPr bwMode="auto">
                <a:xfrm>
                  <a:off x="523152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6" name="Rectangle: Rounded Corners 499"/>
                <p:cNvSpPr>
                  <a:spLocks/>
                </p:cNvSpPr>
                <p:nvPr/>
              </p:nvSpPr>
              <p:spPr bwMode="auto">
                <a:xfrm>
                  <a:off x="538162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7" name="Rectangle: Rounded Corners 500"/>
                <p:cNvSpPr>
                  <a:spLocks/>
                </p:cNvSpPr>
                <p:nvPr/>
              </p:nvSpPr>
              <p:spPr bwMode="auto">
                <a:xfrm>
                  <a:off x="553171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8" name="Rectangle: Rounded Corners 501"/>
                <p:cNvSpPr>
                  <a:spLocks/>
                </p:cNvSpPr>
                <p:nvPr/>
              </p:nvSpPr>
              <p:spPr bwMode="auto">
                <a:xfrm>
                  <a:off x="568181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9" name="Rectangle: Rounded Corners 502"/>
                <p:cNvSpPr>
                  <a:spLocks/>
                </p:cNvSpPr>
                <p:nvPr/>
              </p:nvSpPr>
              <p:spPr bwMode="auto">
                <a:xfrm>
                  <a:off x="5831908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Rectangle: Rounded Corners 503"/>
                <p:cNvSpPr>
                  <a:spLocks/>
                </p:cNvSpPr>
                <p:nvPr/>
              </p:nvSpPr>
              <p:spPr bwMode="auto">
                <a:xfrm>
                  <a:off x="5982003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Rectangle: Rounded Corners 504"/>
                <p:cNvSpPr>
                  <a:spLocks/>
                </p:cNvSpPr>
                <p:nvPr/>
              </p:nvSpPr>
              <p:spPr bwMode="auto">
                <a:xfrm>
                  <a:off x="6132099" y="211679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Group 429"/>
              <p:cNvGrpSpPr/>
              <p:nvPr/>
            </p:nvGrpSpPr>
            <p:grpSpPr>
              <a:xfrm>
                <a:off x="9215370" y="3883181"/>
                <a:ext cx="1982108" cy="146881"/>
                <a:chOff x="4781243" y="2267653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82" name="Rectangle: Rounded Corners 485"/>
                <p:cNvSpPr>
                  <a:spLocks/>
                </p:cNvSpPr>
                <p:nvPr/>
              </p:nvSpPr>
              <p:spPr bwMode="auto">
                <a:xfrm>
                  <a:off x="478124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Rectangle: Rounded Corners 486"/>
                <p:cNvSpPr>
                  <a:spLocks/>
                </p:cNvSpPr>
                <p:nvPr/>
              </p:nvSpPr>
              <p:spPr bwMode="auto">
                <a:xfrm>
                  <a:off x="493133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Rectangle: Rounded Corners 487"/>
                <p:cNvSpPr>
                  <a:spLocks/>
                </p:cNvSpPr>
                <p:nvPr/>
              </p:nvSpPr>
              <p:spPr bwMode="auto">
                <a:xfrm>
                  <a:off x="508143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Rectangle: Rounded Corners 488"/>
                <p:cNvSpPr>
                  <a:spLocks/>
                </p:cNvSpPr>
                <p:nvPr/>
              </p:nvSpPr>
              <p:spPr bwMode="auto">
                <a:xfrm>
                  <a:off x="523152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Rectangle: Rounded Corners 489"/>
                <p:cNvSpPr>
                  <a:spLocks/>
                </p:cNvSpPr>
                <p:nvPr/>
              </p:nvSpPr>
              <p:spPr bwMode="auto">
                <a:xfrm>
                  <a:off x="538162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Rectangle: Rounded Corners 490"/>
                <p:cNvSpPr>
                  <a:spLocks/>
                </p:cNvSpPr>
                <p:nvPr/>
              </p:nvSpPr>
              <p:spPr bwMode="auto">
                <a:xfrm>
                  <a:off x="553171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Rectangle: Rounded Corners 491"/>
                <p:cNvSpPr>
                  <a:spLocks/>
                </p:cNvSpPr>
                <p:nvPr/>
              </p:nvSpPr>
              <p:spPr bwMode="auto">
                <a:xfrm>
                  <a:off x="568181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Rectangle: Rounded Corners 492"/>
                <p:cNvSpPr>
                  <a:spLocks/>
                </p:cNvSpPr>
                <p:nvPr/>
              </p:nvSpPr>
              <p:spPr bwMode="auto">
                <a:xfrm>
                  <a:off x="5831908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Rectangle: Rounded Corners 493"/>
                <p:cNvSpPr>
                  <a:spLocks/>
                </p:cNvSpPr>
                <p:nvPr/>
              </p:nvSpPr>
              <p:spPr bwMode="auto">
                <a:xfrm>
                  <a:off x="5982003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Rectangle: Rounded Corners 494"/>
                <p:cNvSpPr>
                  <a:spLocks/>
                </p:cNvSpPr>
                <p:nvPr/>
              </p:nvSpPr>
              <p:spPr bwMode="auto">
                <a:xfrm>
                  <a:off x="6132099" y="226765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7" name="Group 430"/>
              <p:cNvGrpSpPr/>
              <p:nvPr/>
            </p:nvGrpSpPr>
            <p:grpSpPr>
              <a:xfrm>
                <a:off x="9215370" y="4088101"/>
                <a:ext cx="1982108" cy="146881"/>
                <a:chOff x="4781243" y="2418508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72" name="Rectangle: Rounded Corners 475"/>
                <p:cNvSpPr>
                  <a:spLocks/>
                </p:cNvSpPr>
                <p:nvPr/>
              </p:nvSpPr>
              <p:spPr bwMode="auto">
                <a:xfrm>
                  <a:off x="478124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Rectangle: Rounded Corners 476"/>
                <p:cNvSpPr>
                  <a:spLocks/>
                </p:cNvSpPr>
                <p:nvPr/>
              </p:nvSpPr>
              <p:spPr bwMode="auto">
                <a:xfrm>
                  <a:off x="493133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Rectangle: Rounded Corners 477"/>
                <p:cNvSpPr>
                  <a:spLocks/>
                </p:cNvSpPr>
                <p:nvPr/>
              </p:nvSpPr>
              <p:spPr bwMode="auto">
                <a:xfrm>
                  <a:off x="508143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Rectangle: Rounded Corners 478"/>
                <p:cNvSpPr>
                  <a:spLocks/>
                </p:cNvSpPr>
                <p:nvPr/>
              </p:nvSpPr>
              <p:spPr bwMode="auto">
                <a:xfrm>
                  <a:off x="523152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Rectangle: Rounded Corners 479"/>
                <p:cNvSpPr>
                  <a:spLocks/>
                </p:cNvSpPr>
                <p:nvPr/>
              </p:nvSpPr>
              <p:spPr bwMode="auto">
                <a:xfrm>
                  <a:off x="538162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Rectangle: Rounded Corners 480"/>
                <p:cNvSpPr>
                  <a:spLocks/>
                </p:cNvSpPr>
                <p:nvPr/>
              </p:nvSpPr>
              <p:spPr bwMode="auto">
                <a:xfrm>
                  <a:off x="553171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Rectangle: Rounded Corners 481"/>
                <p:cNvSpPr>
                  <a:spLocks/>
                </p:cNvSpPr>
                <p:nvPr/>
              </p:nvSpPr>
              <p:spPr bwMode="auto">
                <a:xfrm>
                  <a:off x="568181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Rectangle: Rounded Corners 482"/>
                <p:cNvSpPr>
                  <a:spLocks/>
                </p:cNvSpPr>
                <p:nvPr/>
              </p:nvSpPr>
              <p:spPr bwMode="auto">
                <a:xfrm>
                  <a:off x="5831908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0" name="Rectangle: Rounded Corners 483"/>
                <p:cNvSpPr>
                  <a:spLocks/>
                </p:cNvSpPr>
                <p:nvPr/>
              </p:nvSpPr>
              <p:spPr bwMode="auto">
                <a:xfrm>
                  <a:off x="5982003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Rectangle: Rounded Corners 484"/>
                <p:cNvSpPr>
                  <a:spLocks/>
                </p:cNvSpPr>
                <p:nvPr/>
              </p:nvSpPr>
              <p:spPr bwMode="auto">
                <a:xfrm>
                  <a:off x="6132099" y="241850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8" name="Group 431"/>
              <p:cNvGrpSpPr/>
              <p:nvPr/>
            </p:nvGrpSpPr>
            <p:grpSpPr>
              <a:xfrm>
                <a:off x="9215370" y="4293020"/>
                <a:ext cx="1982108" cy="146881"/>
                <a:chOff x="4781243" y="2569363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62" name="Rectangle: Rounded Corners 465"/>
                <p:cNvSpPr>
                  <a:spLocks/>
                </p:cNvSpPr>
                <p:nvPr/>
              </p:nvSpPr>
              <p:spPr bwMode="auto">
                <a:xfrm>
                  <a:off x="478124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Rectangle: Rounded Corners 466"/>
                <p:cNvSpPr>
                  <a:spLocks/>
                </p:cNvSpPr>
                <p:nvPr/>
              </p:nvSpPr>
              <p:spPr bwMode="auto">
                <a:xfrm>
                  <a:off x="493133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Rectangle: Rounded Corners 467"/>
                <p:cNvSpPr>
                  <a:spLocks/>
                </p:cNvSpPr>
                <p:nvPr/>
              </p:nvSpPr>
              <p:spPr bwMode="auto">
                <a:xfrm>
                  <a:off x="508143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Rectangle: Rounded Corners 468"/>
                <p:cNvSpPr>
                  <a:spLocks/>
                </p:cNvSpPr>
                <p:nvPr/>
              </p:nvSpPr>
              <p:spPr bwMode="auto">
                <a:xfrm>
                  <a:off x="523152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Rectangle: Rounded Corners 469"/>
                <p:cNvSpPr>
                  <a:spLocks/>
                </p:cNvSpPr>
                <p:nvPr/>
              </p:nvSpPr>
              <p:spPr bwMode="auto">
                <a:xfrm>
                  <a:off x="538162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Rectangle: Rounded Corners 470"/>
                <p:cNvSpPr>
                  <a:spLocks/>
                </p:cNvSpPr>
                <p:nvPr/>
              </p:nvSpPr>
              <p:spPr bwMode="auto">
                <a:xfrm>
                  <a:off x="553171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Rectangle: Rounded Corners 471"/>
                <p:cNvSpPr>
                  <a:spLocks/>
                </p:cNvSpPr>
                <p:nvPr/>
              </p:nvSpPr>
              <p:spPr bwMode="auto">
                <a:xfrm>
                  <a:off x="568181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Rectangle: Rounded Corners 472"/>
                <p:cNvSpPr>
                  <a:spLocks/>
                </p:cNvSpPr>
                <p:nvPr/>
              </p:nvSpPr>
              <p:spPr bwMode="auto">
                <a:xfrm>
                  <a:off x="5831908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Rectangle: Rounded Corners 473"/>
                <p:cNvSpPr>
                  <a:spLocks/>
                </p:cNvSpPr>
                <p:nvPr/>
              </p:nvSpPr>
              <p:spPr bwMode="auto">
                <a:xfrm>
                  <a:off x="5982003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Rectangle: Rounded Corners 474"/>
                <p:cNvSpPr>
                  <a:spLocks/>
                </p:cNvSpPr>
                <p:nvPr/>
              </p:nvSpPr>
              <p:spPr bwMode="auto">
                <a:xfrm>
                  <a:off x="6132099" y="2569363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432"/>
              <p:cNvGrpSpPr/>
              <p:nvPr/>
            </p:nvGrpSpPr>
            <p:grpSpPr>
              <a:xfrm>
                <a:off x="9215370" y="4497940"/>
                <a:ext cx="1982108" cy="146881"/>
                <a:chOff x="4781243" y="2720218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52" name="Rectangle: Rounded Corners 455"/>
                <p:cNvSpPr>
                  <a:spLocks/>
                </p:cNvSpPr>
                <p:nvPr/>
              </p:nvSpPr>
              <p:spPr bwMode="auto">
                <a:xfrm>
                  <a:off x="478124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Rectangle: Rounded Corners 456"/>
                <p:cNvSpPr>
                  <a:spLocks/>
                </p:cNvSpPr>
                <p:nvPr/>
              </p:nvSpPr>
              <p:spPr bwMode="auto">
                <a:xfrm>
                  <a:off x="493133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Rectangle: Rounded Corners 457"/>
                <p:cNvSpPr>
                  <a:spLocks/>
                </p:cNvSpPr>
                <p:nvPr/>
              </p:nvSpPr>
              <p:spPr bwMode="auto">
                <a:xfrm>
                  <a:off x="508143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Rectangle: Rounded Corners 458"/>
                <p:cNvSpPr>
                  <a:spLocks/>
                </p:cNvSpPr>
                <p:nvPr/>
              </p:nvSpPr>
              <p:spPr bwMode="auto">
                <a:xfrm>
                  <a:off x="523152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Rectangle: Rounded Corners 459"/>
                <p:cNvSpPr>
                  <a:spLocks/>
                </p:cNvSpPr>
                <p:nvPr/>
              </p:nvSpPr>
              <p:spPr bwMode="auto">
                <a:xfrm>
                  <a:off x="538162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Rectangle: Rounded Corners 460"/>
                <p:cNvSpPr>
                  <a:spLocks/>
                </p:cNvSpPr>
                <p:nvPr/>
              </p:nvSpPr>
              <p:spPr bwMode="auto">
                <a:xfrm>
                  <a:off x="553171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Rectangle: Rounded Corners 461"/>
                <p:cNvSpPr>
                  <a:spLocks/>
                </p:cNvSpPr>
                <p:nvPr/>
              </p:nvSpPr>
              <p:spPr bwMode="auto">
                <a:xfrm>
                  <a:off x="568181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Rectangle: Rounded Corners 462"/>
                <p:cNvSpPr>
                  <a:spLocks/>
                </p:cNvSpPr>
                <p:nvPr/>
              </p:nvSpPr>
              <p:spPr bwMode="auto">
                <a:xfrm>
                  <a:off x="5831908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Rectangle: Rounded Corners 463"/>
                <p:cNvSpPr>
                  <a:spLocks/>
                </p:cNvSpPr>
                <p:nvPr/>
              </p:nvSpPr>
              <p:spPr bwMode="auto">
                <a:xfrm>
                  <a:off x="5982003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Rectangle: Rounded Corners 464"/>
                <p:cNvSpPr>
                  <a:spLocks/>
                </p:cNvSpPr>
                <p:nvPr/>
              </p:nvSpPr>
              <p:spPr bwMode="auto">
                <a:xfrm>
                  <a:off x="6132099" y="2720218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0" name="Group 433"/>
              <p:cNvGrpSpPr/>
              <p:nvPr/>
            </p:nvGrpSpPr>
            <p:grpSpPr>
              <a:xfrm>
                <a:off x="9215370" y="4702859"/>
                <a:ext cx="1982108" cy="146881"/>
                <a:chOff x="4781243" y="2871070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42" name="Rectangle: Rounded Corners 445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Rectangle: Rounded Corners 446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Rectangle: Rounded Corners 447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: Rounded Corners 448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Rectangle: Rounded Corners 449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Rectangle: Rounded Corners 450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Rectangle: Rounded Corners 451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Rectangle: Rounded Corners 452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Rectangle: Rounded Corners 453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Rectangle: Rounded Corners 454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1" name="Group 434"/>
              <p:cNvGrpSpPr/>
              <p:nvPr/>
            </p:nvGrpSpPr>
            <p:grpSpPr>
              <a:xfrm>
                <a:off x="9215370" y="4907779"/>
                <a:ext cx="1982108" cy="146881"/>
                <a:chOff x="4781243" y="2871070"/>
                <a:chExt cx="1458806" cy="108102"/>
              </a:xfrm>
              <a:solidFill>
                <a:schemeClr val="accent5"/>
              </a:solidFill>
              <a:effectLst/>
            </p:grpSpPr>
            <p:sp>
              <p:nvSpPr>
                <p:cNvPr id="32" name="Rectangle: Rounded Corners 435"/>
                <p:cNvSpPr>
                  <a:spLocks/>
                </p:cNvSpPr>
                <p:nvPr/>
              </p:nvSpPr>
              <p:spPr bwMode="auto">
                <a:xfrm>
                  <a:off x="478124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Rectangle: Rounded Corners 436"/>
                <p:cNvSpPr>
                  <a:spLocks/>
                </p:cNvSpPr>
                <p:nvPr/>
              </p:nvSpPr>
              <p:spPr bwMode="auto">
                <a:xfrm>
                  <a:off x="493133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Rectangle: Rounded Corners 437"/>
                <p:cNvSpPr>
                  <a:spLocks/>
                </p:cNvSpPr>
                <p:nvPr/>
              </p:nvSpPr>
              <p:spPr bwMode="auto">
                <a:xfrm>
                  <a:off x="508143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Rectangle: Rounded Corners 438"/>
                <p:cNvSpPr>
                  <a:spLocks/>
                </p:cNvSpPr>
                <p:nvPr/>
              </p:nvSpPr>
              <p:spPr bwMode="auto">
                <a:xfrm>
                  <a:off x="523152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Rectangle: Rounded Corners 439"/>
                <p:cNvSpPr>
                  <a:spLocks/>
                </p:cNvSpPr>
                <p:nvPr/>
              </p:nvSpPr>
              <p:spPr bwMode="auto">
                <a:xfrm>
                  <a:off x="538162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Rectangle: Rounded Corners 440"/>
                <p:cNvSpPr>
                  <a:spLocks/>
                </p:cNvSpPr>
                <p:nvPr/>
              </p:nvSpPr>
              <p:spPr bwMode="auto">
                <a:xfrm>
                  <a:off x="553171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Rectangle: Rounded Corners 441"/>
                <p:cNvSpPr>
                  <a:spLocks/>
                </p:cNvSpPr>
                <p:nvPr/>
              </p:nvSpPr>
              <p:spPr bwMode="auto">
                <a:xfrm>
                  <a:off x="568181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Rectangle: Rounded Corners 442"/>
                <p:cNvSpPr>
                  <a:spLocks/>
                </p:cNvSpPr>
                <p:nvPr/>
              </p:nvSpPr>
              <p:spPr bwMode="auto">
                <a:xfrm>
                  <a:off x="5831908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Rectangle: Rounded Corners 443"/>
                <p:cNvSpPr>
                  <a:spLocks/>
                </p:cNvSpPr>
                <p:nvPr/>
              </p:nvSpPr>
              <p:spPr bwMode="auto">
                <a:xfrm>
                  <a:off x="5982003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Rectangle: Rounded Corners 444"/>
                <p:cNvSpPr>
                  <a:spLocks/>
                </p:cNvSpPr>
                <p:nvPr/>
              </p:nvSpPr>
              <p:spPr bwMode="auto">
                <a:xfrm>
                  <a:off x="6132099" y="2871070"/>
                  <a:ext cx="107950" cy="10810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1" name="Group 548"/>
            <p:cNvGrpSpPr/>
            <p:nvPr/>
          </p:nvGrpSpPr>
          <p:grpSpPr>
            <a:xfrm>
              <a:off x="6853428" y="1228790"/>
              <a:ext cx="1602793" cy="525144"/>
              <a:chOff x="1491260" y="4372391"/>
              <a:chExt cx="2137058" cy="700192"/>
            </a:xfrm>
          </p:grpSpPr>
          <p:sp>
            <p:nvSpPr>
              <p:cNvPr id="12" name="TextBox 549"/>
              <p:cNvSpPr txBox="1">
                <a:spLocks/>
              </p:cNvSpPr>
              <p:nvPr/>
            </p:nvSpPr>
            <p:spPr>
              <a:xfrm>
                <a:off x="1491261" y="4372391"/>
                <a:ext cx="1077218" cy="215444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r>
                  <a:rPr lang="zh-CN" altLang="en-US" sz="14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13" name="TextBox 550"/>
              <p:cNvSpPr txBox="1">
                <a:spLocks/>
              </p:cNvSpPr>
              <p:nvPr/>
            </p:nvSpPr>
            <p:spPr>
              <a:xfrm>
                <a:off x="1491260" y="4587835"/>
                <a:ext cx="2137058" cy="4847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Clr>
                    <a:schemeClr val="bg2"/>
                  </a:buClr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468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12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89968e7-0000-453a-828f-c7e8512f596a"/>
          <p:cNvGrpSpPr>
            <a:grpSpLocks noChangeAspect="1"/>
          </p:cNvGrpSpPr>
          <p:nvPr/>
        </p:nvGrpSpPr>
        <p:grpSpPr>
          <a:xfrm>
            <a:off x="686588" y="1726145"/>
            <a:ext cx="7770823" cy="1961771"/>
            <a:chOff x="915451" y="2301526"/>
            <a:chExt cx="10361098" cy="2615695"/>
          </a:xfrm>
        </p:grpSpPr>
        <p:sp>
          <p:nvSpPr>
            <p:cNvPr id="4" name="Rectangle 4"/>
            <p:cNvSpPr/>
            <p:nvPr/>
          </p:nvSpPr>
          <p:spPr>
            <a:xfrm>
              <a:off x="915451" y="3546126"/>
              <a:ext cx="19304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zh-CN" altLang="en-US" sz="1867" b="1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5" name="Group 6"/>
            <p:cNvGrpSpPr/>
            <p:nvPr/>
          </p:nvGrpSpPr>
          <p:grpSpPr>
            <a:xfrm>
              <a:off x="1355717" y="2301526"/>
              <a:ext cx="1049867" cy="1049867"/>
              <a:chOff x="1016000" y="1689100"/>
              <a:chExt cx="787400" cy="787400"/>
            </a:xfrm>
          </p:grpSpPr>
          <p:grpSp>
            <p:nvGrpSpPr>
              <p:cNvPr id="35" name="Group 7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7" name="Oval 9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Oval 10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6" name="Freeform: Shape 8"/>
              <p:cNvSpPr>
                <a:spLocks/>
              </p:cNvSpPr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" name="Rectangle 13"/>
            <p:cNvSpPr/>
            <p:nvPr/>
          </p:nvSpPr>
          <p:spPr>
            <a:xfrm>
              <a:off x="3023125" y="3546126"/>
              <a:ext cx="19304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zh-CN" altLang="en-US" sz="1867" b="1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7" name="Group 15"/>
            <p:cNvGrpSpPr/>
            <p:nvPr/>
          </p:nvGrpSpPr>
          <p:grpSpPr>
            <a:xfrm>
              <a:off x="3463392" y="2301526"/>
              <a:ext cx="1049867" cy="1049867"/>
              <a:chOff x="2597150" y="1689100"/>
              <a:chExt cx="787400" cy="787400"/>
            </a:xfrm>
          </p:grpSpPr>
          <p:grpSp>
            <p:nvGrpSpPr>
              <p:cNvPr id="31" name="Group 16"/>
              <p:cNvGrpSpPr/>
              <p:nvPr/>
            </p:nvGrpSpPr>
            <p:grpSpPr>
              <a:xfrm>
                <a:off x="25971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33" name="Oval 18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Oval 19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2" name="Freeform: Shape 17"/>
              <p:cNvSpPr>
                <a:spLocks/>
              </p:cNvSpPr>
              <p:nvPr/>
            </p:nvSpPr>
            <p:spPr bwMode="auto">
              <a:xfrm>
                <a:off x="2847775" y="1970605"/>
                <a:ext cx="286150" cy="224390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Rectangle 22"/>
            <p:cNvSpPr/>
            <p:nvPr/>
          </p:nvSpPr>
          <p:spPr>
            <a:xfrm>
              <a:off x="5130800" y="3546126"/>
              <a:ext cx="1930400" cy="5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zh-CN" altLang="en-US" sz="1867" b="1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9" name="Group 24"/>
            <p:cNvGrpSpPr/>
            <p:nvPr/>
          </p:nvGrpSpPr>
          <p:grpSpPr>
            <a:xfrm>
              <a:off x="5571067" y="2301526"/>
              <a:ext cx="1049867" cy="1049867"/>
              <a:chOff x="4178300" y="1689100"/>
              <a:chExt cx="787400" cy="787400"/>
            </a:xfrm>
          </p:grpSpPr>
          <p:grpSp>
            <p:nvGrpSpPr>
              <p:cNvPr id="27" name="Group 25"/>
              <p:cNvGrpSpPr/>
              <p:nvPr/>
            </p:nvGrpSpPr>
            <p:grpSpPr>
              <a:xfrm>
                <a:off x="41783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29" name="Oval 27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Oval 28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8" name="Freeform: Shape 26"/>
              <p:cNvSpPr>
                <a:spLocks/>
              </p:cNvSpPr>
              <p:nvPr/>
            </p:nvSpPr>
            <p:spPr bwMode="auto">
              <a:xfrm>
                <a:off x="4429954" y="1979868"/>
                <a:ext cx="284092" cy="205864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Rectangle 31"/>
            <p:cNvSpPr/>
            <p:nvPr/>
          </p:nvSpPr>
          <p:spPr>
            <a:xfrm>
              <a:off x="7238475" y="3546126"/>
              <a:ext cx="19304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zh-CN" altLang="en-US" sz="1867" b="1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11" name="Group 33"/>
            <p:cNvGrpSpPr/>
            <p:nvPr/>
          </p:nvGrpSpPr>
          <p:grpSpPr>
            <a:xfrm>
              <a:off x="7678741" y="2301526"/>
              <a:ext cx="1049867" cy="1049867"/>
              <a:chOff x="5759450" y="1689100"/>
              <a:chExt cx="787400" cy="787400"/>
            </a:xfrm>
          </p:grpSpPr>
          <p:grpSp>
            <p:nvGrpSpPr>
              <p:cNvPr id="23" name="Group 34"/>
              <p:cNvGrpSpPr/>
              <p:nvPr/>
            </p:nvGrpSpPr>
            <p:grpSpPr>
              <a:xfrm>
                <a:off x="575945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25" name="Oval 36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Oval 37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4" name="Freeform: Shape 35"/>
              <p:cNvSpPr>
                <a:spLocks/>
              </p:cNvSpPr>
              <p:nvPr/>
            </p:nvSpPr>
            <p:spPr bwMode="auto">
              <a:xfrm>
                <a:off x="6030661" y="1960311"/>
                <a:ext cx="244978" cy="244978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Rectangle 40"/>
            <p:cNvSpPr/>
            <p:nvPr/>
          </p:nvSpPr>
          <p:spPr>
            <a:xfrm>
              <a:off x="9346149" y="3546126"/>
              <a:ext cx="1930400" cy="5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zh-CN" altLang="en-US" sz="1867" b="1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13" name="Group 42"/>
            <p:cNvGrpSpPr/>
            <p:nvPr/>
          </p:nvGrpSpPr>
          <p:grpSpPr>
            <a:xfrm>
              <a:off x="9786416" y="2301526"/>
              <a:ext cx="1049867" cy="1049867"/>
              <a:chOff x="7340600" y="1689100"/>
              <a:chExt cx="787400" cy="787400"/>
            </a:xfrm>
          </p:grpSpPr>
          <p:grpSp>
            <p:nvGrpSpPr>
              <p:cNvPr id="19" name="Group 43"/>
              <p:cNvGrpSpPr/>
              <p:nvPr/>
            </p:nvGrpSpPr>
            <p:grpSpPr>
              <a:xfrm>
                <a:off x="73406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21" name="Oval 45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Oval 46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0" name="Freeform: Shape 44"/>
              <p:cNvSpPr>
                <a:spLocks/>
              </p:cNvSpPr>
              <p:nvPr/>
            </p:nvSpPr>
            <p:spPr bwMode="auto">
              <a:xfrm>
                <a:off x="7606665" y="1979869"/>
                <a:ext cx="255270" cy="205862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TextBox 48"/>
            <p:cNvSpPr txBox="1">
              <a:spLocks/>
            </p:cNvSpPr>
            <p:nvPr/>
          </p:nvSpPr>
          <p:spPr>
            <a:xfrm>
              <a:off x="1064335" y="4054126"/>
              <a:ext cx="1620033" cy="863095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5" name="TextBox 51"/>
            <p:cNvSpPr txBox="1">
              <a:spLocks/>
            </p:cNvSpPr>
            <p:nvPr/>
          </p:nvSpPr>
          <p:spPr>
            <a:xfrm>
              <a:off x="3172010" y="4054126"/>
              <a:ext cx="1620033" cy="863095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6" name="TextBox 54"/>
            <p:cNvSpPr txBox="1">
              <a:spLocks/>
            </p:cNvSpPr>
            <p:nvPr/>
          </p:nvSpPr>
          <p:spPr>
            <a:xfrm>
              <a:off x="5279685" y="4054126"/>
              <a:ext cx="1620033" cy="863095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7" name="TextBox 57"/>
            <p:cNvSpPr txBox="1">
              <a:spLocks/>
            </p:cNvSpPr>
            <p:nvPr/>
          </p:nvSpPr>
          <p:spPr>
            <a:xfrm>
              <a:off x="7374765" y="4054126"/>
              <a:ext cx="1620033" cy="863095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8" name="TextBox 60"/>
            <p:cNvSpPr txBox="1">
              <a:spLocks/>
            </p:cNvSpPr>
            <p:nvPr/>
          </p:nvSpPr>
          <p:spPr>
            <a:xfrm>
              <a:off x="9495034" y="4054126"/>
              <a:ext cx="1620033" cy="863095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6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37 -0.740291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2780" y="734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7619" y="709130"/>
            <a:ext cx="4258577" cy="1132953"/>
            <a:chOff x="839416" y="1124744"/>
            <a:chExt cx="5678103" cy="1510604"/>
          </a:xfrm>
        </p:grpSpPr>
        <p:sp>
          <p:nvSpPr>
            <p:cNvPr id="51" name="任意多边形: 形状 50"/>
            <p:cNvSpPr>
              <a:spLocks/>
            </p:cNvSpPr>
            <p:nvPr/>
          </p:nvSpPr>
          <p:spPr bwMode="auto">
            <a:xfrm>
              <a:off x="5139468" y="2349400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任意多边形: 形状 51"/>
            <p:cNvSpPr>
              <a:spLocks/>
            </p:cNvSpPr>
            <p:nvPr/>
          </p:nvSpPr>
          <p:spPr bwMode="auto">
            <a:xfrm>
              <a:off x="5139468" y="2349400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任意多边形: 形状 52"/>
            <p:cNvSpPr>
              <a:spLocks/>
            </p:cNvSpPr>
            <p:nvPr/>
          </p:nvSpPr>
          <p:spPr bwMode="auto">
            <a:xfrm>
              <a:off x="1336281" y="1362339"/>
              <a:ext cx="5141222" cy="1059590"/>
            </a:xfrm>
            <a:custGeom>
              <a:avLst/>
              <a:gdLst>
                <a:gd name="T0" fmla="*/ 2740 w 2970"/>
                <a:gd name="T1" fmla="*/ 0 h 612"/>
                <a:gd name="T2" fmla="*/ 0 w 2970"/>
                <a:gd name="T3" fmla="*/ 0 h 612"/>
                <a:gd name="T4" fmla="*/ 68 w 2970"/>
                <a:gd name="T5" fmla="*/ 598 h 612"/>
                <a:gd name="T6" fmla="*/ 2684 w 2970"/>
                <a:gd name="T7" fmla="*/ 612 h 612"/>
                <a:gd name="T8" fmla="*/ 2740 w 2970"/>
                <a:gd name="T9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0" h="612">
                  <a:moveTo>
                    <a:pt x="27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598"/>
                    <a:pt x="68" y="598"/>
                    <a:pt x="68" y="598"/>
                  </a:cubicBezTo>
                  <a:cubicBezTo>
                    <a:pt x="2684" y="612"/>
                    <a:pt x="2684" y="612"/>
                    <a:pt x="2684" y="612"/>
                  </a:cubicBezTo>
                  <a:cubicBezTo>
                    <a:pt x="2970" y="306"/>
                    <a:pt x="2740" y="0"/>
                    <a:pt x="2740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: 形状 53"/>
            <p:cNvSpPr>
              <a:spLocks/>
            </p:cNvSpPr>
            <p:nvPr/>
          </p:nvSpPr>
          <p:spPr bwMode="auto">
            <a:xfrm>
              <a:off x="1358791" y="2356070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rgbClr val="F7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任意多边形: 形状 54"/>
            <p:cNvSpPr>
              <a:spLocks/>
            </p:cNvSpPr>
            <p:nvPr/>
          </p:nvSpPr>
          <p:spPr bwMode="auto">
            <a:xfrm>
              <a:off x="1661411" y="2153488"/>
              <a:ext cx="907029" cy="341803"/>
            </a:xfrm>
            <a:custGeom>
              <a:avLst/>
              <a:gdLst>
                <a:gd name="T0" fmla="*/ 524 w 524"/>
                <a:gd name="T1" fmla="*/ 31 h 197"/>
                <a:gd name="T2" fmla="*/ 0 w 524"/>
                <a:gd name="T3" fmla="*/ 0 h 197"/>
                <a:gd name="T4" fmla="*/ 25 w 524"/>
                <a:gd name="T5" fmla="*/ 197 h 197"/>
                <a:gd name="T6" fmla="*/ 235 w 524"/>
                <a:gd name="T7" fmla="*/ 197 h 197"/>
                <a:gd name="T8" fmla="*/ 524 w 524"/>
                <a:gd name="T9" fmla="*/ 3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97">
                  <a:moveTo>
                    <a:pt x="52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67" y="129"/>
                    <a:pt x="524" y="31"/>
                  </a:cubicBezTo>
                </a:path>
              </a:pathLst>
            </a:custGeom>
            <a:solidFill>
              <a:srgbClr val="377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矩形 55"/>
            <p:cNvSpPr>
              <a:spLocks/>
            </p:cNvSpPr>
            <p:nvPr/>
          </p:nvSpPr>
          <p:spPr bwMode="auto">
            <a:xfrm>
              <a:off x="2878564" y="1753328"/>
              <a:ext cx="2498499" cy="917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: 形状 56"/>
            <p:cNvSpPr>
              <a:spLocks/>
            </p:cNvSpPr>
            <p:nvPr/>
          </p:nvSpPr>
          <p:spPr bwMode="auto">
            <a:xfrm>
              <a:off x="1358791" y="2356070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任意多边形: 形状 57"/>
            <p:cNvSpPr>
              <a:spLocks/>
            </p:cNvSpPr>
            <p:nvPr/>
          </p:nvSpPr>
          <p:spPr bwMode="auto">
            <a:xfrm>
              <a:off x="839416" y="1124744"/>
              <a:ext cx="1889922" cy="1370548"/>
            </a:xfrm>
            <a:custGeom>
              <a:avLst/>
              <a:gdLst>
                <a:gd name="T0" fmla="*/ 1031 w 1092"/>
                <a:gd name="T1" fmla="*/ 366 h 791"/>
                <a:gd name="T2" fmla="*/ 1026 w 1092"/>
                <a:gd name="T3" fmla="*/ 350 h 791"/>
                <a:gd name="T4" fmla="*/ 919 w 1092"/>
                <a:gd name="T5" fmla="*/ 0 h 791"/>
                <a:gd name="T6" fmla="*/ 182 w 1092"/>
                <a:gd name="T7" fmla="*/ 6 h 791"/>
                <a:gd name="T8" fmla="*/ 84 w 1092"/>
                <a:gd name="T9" fmla="*/ 289 h 791"/>
                <a:gd name="T10" fmla="*/ 124 w 1092"/>
                <a:gd name="T11" fmla="*/ 540 h 791"/>
                <a:gd name="T12" fmla="*/ 418 w 1092"/>
                <a:gd name="T13" fmla="*/ 791 h 791"/>
                <a:gd name="T14" fmla="*/ 710 w 1092"/>
                <a:gd name="T15" fmla="*/ 791 h 791"/>
                <a:gd name="T16" fmla="*/ 1031 w 1092"/>
                <a:gd name="T17" fmla="*/ 36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2" h="791">
                  <a:moveTo>
                    <a:pt x="1031" y="366"/>
                  </a:moveTo>
                  <a:cubicBezTo>
                    <a:pt x="1030" y="361"/>
                    <a:pt x="1028" y="355"/>
                    <a:pt x="1026" y="35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0" y="4"/>
                    <a:pt x="52" y="93"/>
                    <a:pt x="84" y="289"/>
                  </a:cubicBezTo>
                  <a:cubicBezTo>
                    <a:pt x="124" y="540"/>
                    <a:pt x="124" y="540"/>
                    <a:pt x="124" y="540"/>
                  </a:cubicBezTo>
                  <a:cubicBezTo>
                    <a:pt x="147" y="685"/>
                    <a:pt x="272" y="791"/>
                    <a:pt x="418" y="791"/>
                  </a:cubicBezTo>
                  <a:cubicBezTo>
                    <a:pt x="710" y="791"/>
                    <a:pt x="710" y="791"/>
                    <a:pt x="710" y="791"/>
                  </a:cubicBezTo>
                  <a:cubicBezTo>
                    <a:pt x="933" y="791"/>
                    <a:pt x="1092" y="577"/>
                    <a:pt x="1031" y="366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59" name="任意多边形: 形状 58"/>
            <p:cNvSpPr>
              <a:spLocks/>
            </p:cNvSpPr>
            <p:nvPr/>
          </p:nvSpPr>
          <p:spPr bwMode="auto">
            <a:xfrm>
              <a:off x="1661411" y="2153488"/>
              <a:ext cx="924536" cy="341803"/>
            </a:xfrm>
            <a:custGeom>
              <a:avLst/>
              <a:gdLst>
                <a:gd name="T0" fmla="*/ 534 w 534"/>
                <a:gd name="T1" fmla="*/ 13 h 197"/>
                <a:gd name="T2" fmla="*/ 0 w 534"/>
                <a:gd name="T3" fmla="*/ 0 h 197"/>
                <a:gd name="T4" fmla="*/ 25 w 534"/>
                <a:gd name="T5" fmla="*/ 197 h 197"/>
                <a:gd name="T6" fmla="*/ 235 w 534"/>
                <a:gd name="T7" fmla="*/ 197 h 197"/>
                <a:gd name="T8" fmla="*/ 534 w 534"/>
                <a:gd name="T9" fmla="*/ 1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97">
                  <a:moveTo>
                    <a:pt x="534" y="1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80" y="123"/>
                    <a:pt x="534" y="1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任意多边形: 形状 59"/>
            <p:cNvSpPr>
              <a:spLocks/>
            </p:cNvSpPr>
            <p:nvPr/>
          </p:nvSpPr>
          <p:spPr bwMode="auto">
            <a:xfrm>
              <a:off x="5316205" y="2418594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任意多边形: 形状 60"/>
            <p:cNvSpPr>
              <a:spLocks/>
            </p:cNvSpPr>
            <p:nvPr/>
          </p:nvSpPr>
          <p:spPr bwMode="auto">
            <a:xfrm>
              <a:off x="5316205" y="2418594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任意多边形: 形状 61"/>
            <p:cNvSpPr>
              <a:spLocks/>
            </p:cNvSpPr>
            <p:nvPr/>
          </p:nvSpPr>
          <p:spPr bwMode="auto">
            <a:xfrm>
              <a:off x="5316205" y="1706643"/>
              <a:ext cx="929538" cy="715286"/>
            </a:xfrm>
            <a:custGeom>
              <a:avLst/>
              <a:gdLst>
                <a:gd name="T0" fmla="*/ 522 w 537"/>
                <a:gd name="T1" fmla="*/ 0 h 413"/>
                <a:gd name="T2" fmla="*/ 299 w 537"/>
                <a:gd name="T3" fmla="*/ 0 h 413"/>
                <a:gd name="T4" fmla="*/ 72 w 537"/>
                <a:gd name="T5" fmla="*/ 201 h 413"/>
                <a:gd name="T6" fmla="*/ 0 w 537"/>
                <a:gd name="T7" fmla="*/ 411 h 413"/>
                <a:gd name="T8" fmla="*/ 130 w 537"/>
                <a:gd name="T9" fmla="*/ 412 h 413"/>
                <a:gd name="T10" fmla="*/ 385 w 537"/>
                <a:gd name="T11" fmla="*/ 413 h 413"/>
                <a:gd name="T12" fmla="*/ 385 w 537"/>
                <a:gd name="T13" fmla="*/ 413 h 413"/>
                <a:gd name="T14" fmla="*/ 467 w 537"/>
                <a:gd name="T15" fmla="*/ 304 h 413"/>
                <a:gd name="T16" fmla="*/ 467 w 537"/>
                <a:gd name="T17" fmla="*/ 304 h 413"/>
                <a:gd name="T18" fmla="*/ 467 w 537"/>
                <a:gd name="T19" fmla="*/ 304 h 413"/>
                <a:gd name="T20" fmla="*/ 467 w 537"/>
                <a:gd name="T21" fmla="*/ 304 h 413"/>
                <a:gd name="T22" fmla="*/ 467 w 537"/>
                <a:gd name="T23" fmla="*/ 303 h 413"/>
                <a:gd name="T24" fmla="*/ 467 w 537"/>
                <a:gd name="T25" fmla="*/ 303 h 413"/>
                <a:gd name="T26" fmla="*/ 468 w 537"/>
                <a:gd name="T27" fmla="*/ 303 h 413"/>
                <a:gd name="T28" fmla="*/ 468 w 537"/>
                <a:gd name="T29" fmla="*/ 303 h 413"/>
                <a:gd name="T30" fmla="*/ 468 w 537"/>
                <a:gd name="T31" fmla="*/ 302 h 413"/>
                <a:gd name="T32" fmla="*/ 468 w 537"/>
                <a:gd name="T33" fmla="*/ 302 h 413"/>
                <a:gd name="T34" fmla="*/ 468 w 537"/>
                <a:gd name="T35" fmla="*/ 302 h 413"/>
                <a:gd name="T36" fmla="*/ 468 w 537"/>
                <a:gd name="T37" fmla="*/ 302 h 413"/>
                <a:gd name="T38" fmla="*/ 468 w 537"/>
                <a:gd name="T39" fmla="*/ 302 h 413"/>
                <a:gd name="T40" fmla="*/ 468 w 537"/>
                <a:gd name="T41" fmla="*/ 301 h 413"/>
                <a:gd name="T42" fmla="*/ 468 w 537"/>
                <a:gd name="T43" fmla="*/ 301 h 413"/>
                <a:gd name="T44" fmla="*/ 522 w 537"/>
                <a:gd name="T4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7" h="413">
                  <a:moveTo>
                    <a:pt x="522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183" y="0"/>
                    <a:pt x="87" y="87"/>
                    <a:pt x="72" y="201"/>
                  </a:cubicBezTo>
                  <a:cubicBezTo>
                    <a:pt x="59" y="299"/>
                    <a:pt x="25" y="370"/>
                    <a:pt x="0" y="411"/>
                  </a:cubicBezTo>
                  <a:cubicBezTo>
                    <a:pt x="130" y="412"/>
                    <a:pt x="130" y="412"/>
                    <a:pt x="130" y="412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419" y="376"/>
                    <a:pt x="446" y="340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8" y="303"/>
                  </a:cubicBezTo>
                  <a:cubicBezTo>
                    <a:pt x="468" y="303"/>
                    <a:pt x="468" y="303"/>
                    <a:pt x="468" y="303"/>
                  </a:cubicBezTo>
                  <a:cubicBezTo>
                    <a:pt x="468" y="303"/>
                    <a:pt x="468" y="303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1"/>
                    <a:pt x="468" y="301"/>
                  </a:cubicBezTo>
                  <a:cubicBezTo>
                    <a:pt x="468" y="301"/>
                    <a:pt x="468" y="301"/>
                    <a:pt x="468" y="301"/>
                  </a:cubicBezTo>
                  <a:cubicBezTo>
                    <a:pt x="531" y="191"/>
                    <a:pt x="537" y="86"/>
                    <a:pt x="522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任意多边形: 形状 62"/>
            <p:cNvSpPr>
              <a:spLocks/>
            </p:cNvSpPr>
            <p:nvPr/>
          </p:nvSpPr>
          <p:spPr bwMode="auto">
            <a:xfrm>
              <a:off x="5359556" y="1790010"/>
              <a:ext cx="1157963" cy="779478"/>
            </a:xfrm>
            <a:custGeom>
              <a:avLst/>
              <a:gdLst>
                <a:gd name="T0" fmla="*/ 616 w 669"/>
                <a:gd name="T1" fmla="*/ 0 h 450"/>
                <a:gd name="T2" fmla="*/ 326 w 669"/>
                <a:gd name="T3" fmla="*/ 0 h 450"/>
                <a:gd name="T4" fmla="*/ 99 w 669"/>
                <a:gd name="T5" fmla="*/ 201 h 450"/>
                <a:gd name="T6" fmla="*/ 0 w 669"/>
                <a:gd name="T7" fmla="*/ 450 h 450"/>
                <a:gd name="T8" fmla="*/ 523 w 669"/>
                <a:gd name="T9" fmla="*/ 450 h 450"/>
                <a:gd name="T10" fmla="*/ 616 w 669"/>
                <a:gd name="T11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9" h="450">
                  <a:moveTo>
                    <a:pt x="616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211" y="0"/>
                    <a:pt x="114" y="86"/>
                    <a:pt x="99" y="201"/>
                  </a:cubicBezTo>
                  <a:cubicBezTo>
                    <a:pt x="79" y="361"/>
                    <a:pt x="0" y="450"/>
                    <a:pt x="0" y="450"/>
                  </a:cubicBezTo>
                  <a:cubicBezTo>
                    <a:pt x="523" y="450"/>
                    <a:pt x="523" y="450"/>
                    <a:pt x="523" y="450"/>
                  </a:cubicBezTo>
                  <a:cubicBezTo>
                    <a:pt x="523" y="450"/>
                    <a:pt x="669" y="285"/>
                    <a:pt x="616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: 形状 63"/>
            <p:cNvSpPr>
              <a:spLocks/>
            </p:cNvSpPr>
            <p:nvPr/>
          </p:nvSpPr>
          <p:spPr bwMode="auto">
            <a:xfrm>
              <a:off x="2069908" y="2402755"/>
              <a:ext cx="1485594" cy="92537"/>
            </a:xfrm>
            <a:custGeom>
              <a:avLst/>
              <a:gdLst>
                <a:gd name="T0" fmla="*/ 180 w 858"/>
                <a:gd name="T1" fmla="*/ 0 h 53"/>
                <a:gd name="T2" fmla="*/ 19 w 858"/>
                <a:gd name="T3" fmla="*/ 53 h 53"/>
                <a:gd name="T4" fmla="*/ 19 w 858"/>
                <a:gd name="T5" fmla="*/ 53 h 53"/>
                <a:gd name="T6" fmla="*/ 19 w 858"/>
                <a:gd name="T7" fmla="*/ 53 h 53"/>
                <a:gd name="T8" fmla="*/ 18 w 858"/>
                <a:gd name="T9" fmla="*/ 53 h 53"/>
                <a:gd name="T10" fmla="*/ 18 w 858"/>
                <a:gd name="T11" fmla="*/ 53 h 53"/>
                <a:gd name="T12" fmla="*/ 18 w 858"/>
                <a:gd name="T13" fmla="*/ 53 h 53"/>
                <a:gd name="T14" fmla="*/ 15 w 858"/>
                <a:gd name="T15" fmla="*/ 53 h 53"/>
                <a:gd name="T16" fmla="*/ 15 w 858"/>
                <a:gd name="T17" fmla="*/ 53 h 53"/>
                <a:gd name="T18" fmla="*/ 14 w 858"/>
                <a:gd name="T19" fmla="*/ 53 h 53"/>
                <a:gd name="T20" fmla="*/ 14 w 858"/>
                <a:gd name="T21" fmla="*/ 53 h 53"/>
                <a:gd name="T22" fmla="*/ 13 w 858"/>
                <a:gd name="T23" fmla="*/ 53 h 53"/>
                <a:gd name="T24" fmla="*/ 13 w 858"/>
                <a:gd name="T25" fmla="*/ 53 h 53"/>
                <a:gd name="T26" fmla="*/ 13 w 858"/>
                <a:gd name="T27" fmla="*/ 53 h 53"/>
                <a:gd name="T28" fmla="*/ 13 w 858"/>
                <a:gd name="T29" fmla="*/ 53 h 53"/>
                <a:gd name="T30" fmla="*/ 12 w 858"/>
                <a:gd name="T31" fmla="*/ 53 h 53"/>
                <a:gd name="T32" fmla="*/ 12 w 858"/>
                <a:gd name="T33" fmla="*/ 53 h 53"/>
                <a:gd name="T34" fmla="*/ 11 w 858"/>
                <a:gd name="T35" fmla="*/ 53 h 53"/>
                <a:gd name="T36" fmla="*/ 11 w 858"/>
                <a:gd name="T37" fmla="*/ 53 h 53"/>
                <a:gd name="T38" fmla="*/ 10 w 858"/>
                <a:gd name="T39" fmla="*/ 53 h 53"/>
                <a:gd name="T40" fmla="*/ 10 w 858"/>
                <a:gd name="T41" fmla="*/ 53 h 53"/>
                <a:gd name="T42" fmla="*/ 9 w 858"/>
                <a:gd name="T43" fmla="*/ 53 h 53"/>
                <a:gd name="T44" fmla="*/ 9 w 858"/>
                <a:gd name="T45" fmla="*/ 53 h 53"/>
                <a:gd name="T46" fmla="*/ 8 w 858"/>
                <a:gd name="T47" fmla="*/ 53 h 53"/>
                <a:gd name="T48" fmla="*/ 8 w 858"/>
                <a:gd name="T49" fmla="*/ 53 h 53"/>
                <a:gd name="T50" fmla="*/ 8 w 858"/>
                <a:gd name="T51" fmla="*/ 53 h 53"/>
                <a:gd name="T52" fmla="*/ 7 w 858"/>
                <a:gd name="T53" fmla="*/ 53 h 53"/>
                <a:gd name="T54" fmla="*/ 7 w 858"/>
                <a:gd name="T55" fmla="*/ 53 h 53"/>
                <a:gd name="T56" fmla="*/ 7 w 858"/>
                <a:gd name="T57" fmla="*/ 53 h 53"/>
                <a:gd name="T58" fmla="*/ 6 w 858"/>
                <a:gd name="T59" fmla="*/ 53 h 53"/>
                <a:gd name="T60" fmla="*/ 6 w 858"/>
                <a:gd name="T61" fmla="*/ 53 h 53"/>
                <a:gd name="T62" fmla="*/ 5 w 858"/>
                <a:gd name="T63" fmla="*/ 53 h 53"/>
                <a:gd name="T64" fmla="*/ 5 w 858"/>
                <a:gd name="T65" fmla="*/ 53 h 53"/>
                <a:gd name="T66" fmla="*/ 5 w 858"/>
                <a:gd name="T67" fmla="*/ 53 h 53"/>
                <a:gd name="T68" fmla="*/ 4 w 858"/>
                <a:gd name="T69" fmla="*/ 53 h 53"/>
                <a:gd name="T70" fmla="*/ 4 w 858"/>
                <a:gd name="T71" fmla="*/ 53 h 53"/>
                <a:gd name="T72" fmla="*/ 4 w 858"/>
                <a:gd name="T73" fmla="*/ 53 h 53"/>
                <a:gd name="T74" fmla="*/ 3 w 858"/>
                <a:gd name="T75" fmla="*/ 53 h 53"/>
                <a:gd name="T76" fmla="*/ 3 w 858"/>
                <a:gd name="T77" fmla="*/ 53 h 53"/>
                <a:gd name="T78" fmla="*/ 3 w 858"/>
                <a:gd name="T79" fmla="*/ 53 h 53"/>
                <a:gd name="T80" fmla="*/ 2 w 858"/>
                <a:gd name="T81" fmla="*/ 53 h 53"/>
                <a:gd name="T82" fmla="*/ 2 w 858"/>
                <a:gd name="T83" fmla="*/ 53 h 53"/>
                <a:gd name="T84" fmla="*/ 2 w 858"/>
                <a:gd name="T85" fmla="*/ 53 h 53"/>
                <a:gd name="T86" fmla="*/ 1 w 858"/>
                <a:gd name="T87" fmla="*/ 53 h 53"/>
                <a:gd name="T88" fmla="*/ 1 w 858"/>
                <a:gd name="T89" fmla="*/ 53 h 53"/>
                <a:gd name="T90" fmla="*/ 0 w 858"/>
                <a:gd name="T91" fmla="*/ 53 h 53"/>
                <a:gd name="T92" fmla="*/ 0 w 858"/>
                <a:gd name="T93" fmla="*/ 53 h 53"/>
                <a:gd name="T94" fmla="*/ 858 w 858"/>
                <a:gd name="T95" fmla="*/ 4 h 53"/>
                <a:gd name="T96" fmla="*/ 180 w 858"/>
                <a:gd name="T9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8" h="53">
                  <a:moveTo>
                    <a:pt x="180" y="0"/>
                  </a:moveTo>
                  <a:cubicBezTo>
                    <a:pt x="134" y="30"/>
                    <a:pt x="79" y="49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3" y="53"/>
                    <a:pt x="488" y="36"/>
                    <a:pt x="858" y="4"/>
                  </a:cubicBezTo>
                  <a:cubicBezTo>
                    <a:pt x="180" y="0"/>
                    <a:pt x="180" y="0"/>
                    <a:pt x="180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任意多边形: 形状 64"/>
            <p:cNvSpPr>
              <a:spLocks/>
            </p:cNvSpPr>
            <p:nvPr/>
          </p:nvSpPr>
          <p:spPr bwMode="auto">
            <a:xfrm>
              <a:off x="2381699" y="2175998"/>
              <a:ext cx="2212551" cy="234261"/>
            </a:xfrm>
            <a:custGeom>
              <a:avLst/>
              <a:gdLst>
                <a:gd name="T0" fmla="*/ 118 w 1278"/>
                <a:gd name="T1" fmla="*/ 0 h 135"/>
                <a:gd name="T2" fmla="*/ 106 w 1278"/>
                <a:gd name="T3" fmla="*/ 21 h 135"/>
                <a:gd name="T4" fmla="*/ 86 w 1278"/>
                <a:gd name="T5" fmla="*/ 51 h 135"/>
                <a:gd name="T6" fmla="*/ 0 w 1278"/>
                <a:gd name="T7" fmla="*/ 131 h 135"/>
                <a:gd name="T8" fmla="*/ 678 w 1278"/>
                <a:gd name="T9" fmla="*/ 135 h 135"/>
                <a:gd name="T10" fmla="*/ 1278 w 1278"/>
                <a:gd name="T11" fmla="*/ 29 h 135"/>
                <a:gd name="T12" fmla="*/ 118 w 1278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35">
                  <a:moveTo>
                    <a:pt x="118" y="0"/>
                  </a:moveTo>
                  <a:cubicBezTo>
                    <a:pt x="114" y="7"/>
                    <a:pt x="110" y="14"/>
                    <a:pt x="106" y="21"/>
                  </a:cubicBezTo>
                  <a:cubicBezTo>
                    <a:pt x="100" y="31"/>
                    <a:pt x="94" y="41"/>
                    <a:pt x="86" y="51"/>
                  </a:cubicBezTo>
                  <a:cubicBezTo>
                    <a:pt x="63" y="82"/>
                    <a:pt x="34" y="109"/>
                    <a:pt x="0" y="131"/>
                  </a:cubicBezTo>
                  <a:cubicBezTo>
                    <a:pt x="678" y="135"/>
                    <a:pt x="678" y="135"/>
                    <a:pt x="678" y="135"/>
                  </a:cubicBezTo>
                  <a:cubicBezTo>
                    <a:pt x="980" y="108"/>
                    <a:pt x="1252" y="73"/>
                    <a:pt x="1278" y="29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任意多边形: 形状 65"/>
            <p:cNvSpPr>
              <a:spLocks/>
            </p:cNvSpPr>
            <p:nvPr/>
          </p:nvSpPr>
          <p:spPr bwMode="auto">
            <a:xfrm>
              <a:off x="2069908" y="2495292"/>
              <a:ext cx="33347" cy="0"/>
            </a:xfrm>
            <a:custGeom>
              <a:avLst/>
              <a:gdLst>
                <a:gd name="T0" fmla="*/ 0 w 19"/>
                <a:gd name="T1" fmla="*/ 0 w 19"/>
                <a:gd name="T2" fmla="*/ 1 w 19"/>
                <a:gd name="T3" fmla="*/ 2 w 19"/>
                <a:gd name="T4" fmla="*/ 2 w 19"/>
                <a:gd name="T5" fmla="*/ 2 w 19"/>
                <a:gd name="T6" fmla="*/ 3 w 19"/>
                <a:gd name="T7" fmla="*/ 3 w 19"/>
                <a:gd name="T8" fmla="*/ 4 w 19"/>
                <a:gd name="T9" fmla="*/ 5 w 19"/>
                <a:gd name="T10" fmla="*/ 5 w 19"/>
                <a:gd name="T11" fmla="*/ 5 w 19"/>
                <a:gd name="T12" fmla="*/ 6 w 19"/>
                <a:gd name="T13" fmla="*/ 6 w 19"/>
                <a:gd name="T14" fmla="*/ 7 w 19"/>
                <a:gd name="T15" fmla="*/ 8 w 19"/>
                <a:gd name="T16" fmla="*/ 8 w 19"/>
                <a:gd name="T17" fmla="*/ 8 w 19"/>
                <a:gd name="T18" fmla="*/ 9 w 19"/>
                <a:gd name="T19" fmla="*/ 9 w 19"/>
                <a:gd name="T20" fmla="*/ 10 w 19"/>
                <a:gd name="T21" fmla="*/ 11 w 19"/>
                <a:gd name="T22" fmla="*/ 11 w 19"/>
                <a:gd name="T23" fmla="*/ 12 w 19"/>
                <a:gd name="T24" fmla="*/ 13 w 19"/>
                <a:gd name="T25" fmla="*/ 13 w 19"/>
                <a:gd name="T26" fmla="*/ 13 w 19"/>
                <a:gd name="T27" fmla="*/ 14 w 19"/>
                <a:gd name="T28" fmla="*/ 14 w 19"/>
                <a:gd name="T29" fmla="*/ 15 w 19"/>
                <a:gd name="T30" fmla="*/ 18 w 19"/>
                <a:gd name="T31" fmla="*/ 18 w 19"/>
                <a:gd name="T32" fmla="*/ 18 w 19"/>
                <a:gd name="T33" fmla="*/ 19 w 19"/>
                <a:gd name="T34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4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任意多边形: 形状 66"/>
            <p:cNvSpPr>
              <a:spLocks/>
            </p:cNvSpPr>
            <p:nvPr/>
          </p:nvSpPr>
          <p:spPr bwMode="auto">
            <a:xfrm>
              <a:off x="2069908" y="2175998"/>
              <a:ext cx="516040" cy="319294"/>
            </a:xfrm>
            <a:custGeom>
              <a:avLst/>
              <a:gdLst>
                <a:gd name="T0" fmla="*/ 0 w 298"/>
                <a:gd name="T1" fmla="*/ 184 h 184"/>
                <a:gd name="T2" fmla="*/ 0 w 298"/>
                <a:gd name="T3" fmla="*/ 184 h 184"/>
                <a:gd name="T4" fmla="*/ 0 w 298"/>
                <a:gd name="T5" fmla="*/ 184 h 184"/>
                <a:gd name="T6" fmla="*/ 266 w 298"/>
                <a:gd name="T7" fmla="*/ 51 h 184"/>
                <a:gd name="T8" fmla="*/ 249 w 298"/>
                <a:gd name="T9" fmla="*/ 72 h 184"/>
                <a:gd name="T10" fmla="*/ 3 w 298"/>
                <a:gd name="T11" fmla="*/ 184 h 184"/>
                <a:gd name="T12" fmla="*/ 0 w 298"/>
                <a:gd name="T13" fmla="*/ 184 h 184"/>
                <a:gd name="T14" fmla="*/ 0 w 298"/>
                <a:gd name="T15" fmla="*/ 184 h 184"/>
                <a:gd name="T16" fmla="*/ 0 w 298"/>
                <a:gd name="T17" fmla="*/ 184 h 184"/>
                <a:gd name="T18" fmla="*/ 1 w 298"/>
                <a:gd name="T19" fmla="*/ 184 h 184"/>
                <a:gd name="T20" fmla="*/ 1 w 298"/>
                <a:gd name="T21" fmla="*/ 184 h 184"/>
                <a:gd name="T22" fmla="*/ 2 w 298"/>
                <a:gd name="T23" fmla="*/ 184 h 184"/>
                <a:gd name="T24" fmla="*/ 2 w 298"/>
                <a:gd name="T25" fmla="*/ 184 h 184"/>
                <a:gd name="T26" fmla="*/ 2 w 298"/>
                <a:gd name="T27" fmla="*/ 184 h 184"/>
                <a:gd name="T28" fmla="*/ 3 w 298"/>
                <a:gd name="T29" fmla="*/ 184 h 184"/>
                <a:gd name="T30" fmla="*/ 3 w 298"/>
                <a:gd name="T31" fmla="*/ 184 h 184"/>
                <a:gd name="T32" fmla="*/ 3 w 298"/>
                <a:gd name="T33" fmla="*/ 184 h 184"/>
                <a:gd name="T34" fmla="*/ 4 w 298"/>
                <a:gd name="T35" fmla="*/ 184 h 184"/>
                <a:gd name="T36" fmla="*/ 4 w 298"/>
                <a:gd name="T37" fmla="*/ 184 h 184"/>
                <a:gd name="T38" fmla="*/ 4 w 298"/>
                <a:gd name="T39" fmla="*/ 184 h 184"/>
                <a:gd name="T40" fmla="*/ 5 w 298"/>
                <a:gd name="T41" fmla="*/ 184 h 184"/>
                <a:gd name="T42" fmla="*/ 5 w 298"/>
                <a:gd name="T43" fmla="*/ 184 h 184"/>
                <a:gd name="T44" fmla="*/ 5 w 298"/>
                <a:gd name="T45" fmla="*/ 184 h 184"/>
                <a:gd name="T46" fmla="*/ 6 w 298"/>
                <a:gd name="T47" fmla="*/ 184 h 184"/>
                <a:gd name="T48" fmla="*/ 6 w 298"/>
                <a:gd name="T49" fmla="*/ 184 h 184"/>
                <a:gd name="T50" fmla="*/ 7 w 298"/>
                <a:gd name="T51" fmla="*/ 184 h 184"/>
                <a:gd name="T52" fmla="*/ 7 w 298"/>
                <a:gd name="T53" fmla="*/ 184 h 184"/>
                <a:gd name="T54" fmla="*/ 7 w 298"/>
                <a:gd name="T55" fmla="*/ 184 h 184"/>
                <a:gd name="T56" fmla="*/ 8 w 298"/>
                <a:gd name="T57" fmla="*/ 184 h 184"/>
                <a:gd name="T58" fmla="*/ 8 w 298"/>
                <a:gd name="T59" fmla="*/ 184 h 184"/>
                <a:gd name="T60" fmla="*/ 8 w 298"/>
                <a:gd name="T61" fmla="*/ 184 h 184"/>
                <a:gd name="T62" fmla="*/ 9 w 298"/>
                <a:gd name="T63" fmla="*/ 184 h 184"/>
                <a:gd name="T64" fmla="*/ 9 w 298"/>
                <a:gd name="T65" fmla="*/ 184 h 184"/>
                <a:gd name="T66" fmla="*/ 10 w 298"/>
                <a:gd name="T67" fmla="*/ 184 h 184"/>
                <a:gd name="T68" fmla="*/ 10 w 298"/>
                <a:gd name="T69" fmla="*/ 184 h 184"/>
                <a:gd name="T70" fmla="*/ 11 w 298"/>
                <a:gd name="T71" fmla="*/ 184 h 184"/>
                <a:gd name="T72" fmla="*/ 11 w 298"/>
                <a:gd name="T73" fmla="*/ 184 h 184"/>
                <a:gd name="T74" fmla="*/ 12 w 298"/>
                <a:gd name="T75" fmla="*/ 184 h 184"/>
                <a:gd name="T76" fmla="*/ 12 w 298"/>
                <a:gd name="T77" fmla="*/ 184 h 184"/>
                <a:gd name="T78" fmla="*/ 13 w 298"/>
                <a:gd name="T79" fmla="*/ 184 h 184"/>
                <a:gd name="T80" fmla="*/ 13 w 298"/>
                <a:gd name="T81" fmla="*/ 184 h 184"/>
                <a:gd name="T82" fmla="*/ 13 w 298"/>
                <a:gd name="T83" fmla="*/ 184 h 184"/>
                <a:gd name="T84" fmla="*/ 13 w 298"/>
                <a:gd name="T85" fmla="*/ 184 h 184"/>
                <a:gd name="T86" fmla="*/ 14 w 298"/>
                <a:gd name="T87" fmla="*/ 184 h 184"/>
                <a:gd name="T88" fmla="*/ 14 w 298"/>
                <a:gd name="T89" fmla="*/ 184 h 184"/>
                <a:gd name="T90" fmla="*/ 15 w 298"/>
                <a:gd name="T91" fmla="*/ 184 h 184"/>
                <a:gd name="T92" fmla="*/ 15 w 298"/>
                <a:gd name="T93" fmla="*/ 184 h 184"/>
                <a:gd name="T94" fmla="*/ 18 w 298"/>
                <a:gd name="T95" fmla="*/ 184 h 184"/>
                <a:gd name="T96" fmla="*/ 18 w 298"/>
                <a:gd name="T97" fmla="*/ 184 h 184"/>
                <a:gd name="T98" fmla="*/ 18 w 298"/>
                <a:gd name="T99" fmla="*/ 184 h 184"/>
                <a:gd name="T100" fmla="*/ 19 w 298"/>
                <a:gd name="T101" fmla="*/ 184 h 184"/>
                <a:gd name="T102" fmla="*/ 19 w 298"/>
                <a:gd name="T103" fmla="*/ 184 h 184"/>
                <a:gd name="T104" fmla="*/ 19 w 298"/>
                <a:gd name="T105" fmla="*/ 184 h 184"/>
                <a:gd name="T106" fmla="*/ 180 w 298"/>
                <a:gd name="T107" fmla="*/ 131 h 184"/>
                <a:gd name="T108" fmla="*/ 266 w 298"/>
                <a:gd name="T109" fmla="*/ 51 h 184"/>
                <a:gd name="T110" fmla="*/ 298 w 298"/>
                <a:gd name="T111" fmla="*/ 0 h 184"/>
                <a:gd name="T112" fmla="*/ 298 w 298"/>
                <a:gd name="T113" fmla="*/ 0 h 184"/>
                <a:gd name="T114" fmla="*/ 286 w 298"/>
                <a:gd name="T115" fmla="*/ 21 h 184"/>
                <a:gd name="T116" fmla="*/ 298 w 298"/>
                <a:gd name="T117" fmla="*/ 0 h 184"/>
                <a:gd name="T118" fmla="*/ 298 w 298"/>
                <a:gd name="T1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8" h="184">
                  <a:moveTo>
                    <a:pt x="0" y="18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moveTo>
                    <a:pt x="266" y="51"/>
                  </a:moveTo>
                  <a:cubicBezTo>
                    <a:pt x="261" y="58"/>
                    <a:pt x="255" y="65"/>
                    <a:pt x="249" y="72"/>
                  </a:cubicBezTo>
                  <a:cubicBezTo>
                    <a:pt x="189" y="139"/>
                    <a:pt x="103" y="183"/>
                    <a:pt x="3" y="184"/>
                  </a:cubicBezTo>
                  <a:cubicBezTo>
                    <a:pt x="2" y="184"/>
                    <a:pt x="1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10" y="184"/>
                  </a:cubicBezTo>
                  <a:cubicBezTo>
                    <a:pt x="10" y="184"/>
                    <a:pt x="10" y="184"/>
                    <a:pt x="10" y="184"/>
                  </a:cubicBezTo>
                  <a:cubicBezTo>
                    <a:pt x="10" y="184"/>
                    <a:pt x="11" y="184"/>
                    <a:pt x="11" y="184"/>
                  </a:cubicBezTo>
                  <a:cubicBezTo>
                    <a:pt x="11" y="184"/>
                    <a:pt x="11" y="184"/>
                    <a:pt x="11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79" y="180"/>
                    <a:pt x="134" y="161"/>
                    <a:pt x="180" y="131"/>
                  </a:cubicBezTo>
                  <a:cubicBezTo>
                    <a:pt x="214" y="109"/>
                    <a:pt x="243" y="82"/>
                    <a:pt x="266" y="51"/>
                  </a:cubicBezTo>
                  <a:moveTo>
                    <a:pt x="298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94" y="7"/>
                    <a:pt x="290" y="14"/>
                    <a:pt x="286" y="21"/>
                  </a:cubicBezTo>
                  <a:cubicBezTo>
                    <a:pt x="290" y="14"/>
                    <a:pt x="294" y="7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</a:path>
              </a:pathLst>
            </a:custGeom>
            <a:solidFill>
              <a:srgbClr val="559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任意多边形: 形状 67"/>
            <p:cNvSpPr>
              <a:spLocks/>
            </p:cNvSpPr>
            <p:nvPr/>
          </p:nvSpPr>
          <p:spPr bwMode="auto">
            <a:xfrm>
              <a:off x="2068240" y="2175998"/>
              <a:ext cx="517707" cy="319294"/>
            </a:xfrm>
            <a:custGeom>
              <a:avLst/>
              <a:gdLst>
                <a:gd name="T0" fmla="*/ 4 w 299"/>
                <a:gd name="T1" fmla="*/ 184 h 184"/>
                <a:gd name="T2" fmla="*/ 0 w 299"/>
                <a:gd name="T3" fmla="*/ 184 h 184"/>
                <a:gd name="T4" fmla="*/ 1 w 299"/>
                <a:gd name="T5" fmla="*/ 184 h 184"/>
                <a:gd name="T6" fmla="*/ 1 w 299"/>
                <a:gd name="T7" fmla="*/ 184 h 184"/>
                <a:gd name="T8" fmla="*/ 1 w 299"/>
                <a:gd name="T9" fmla="*/ 184 h 184"/>
                <a:gd name="T10" fmla="*/ 4 w 299"/>
                <a:gd name="T11" fmla="*/ 184 h 184"/>
                <a:gd name="T12" fmla="*/ 299 w 299"/>
                <a:gd name="T13" fmla="*/ 0 h 184"/>
                <a:gd name="T14" fmla="*/ 250 w 299"/>
                <a:gd name="T15" fmla="*/ 72 h 184"/>
                <a:gd name="T16" fmla="*/ 267 w 299"/>
                <a:gd name="T17" fmla="*/ 51 h 184"/>
                <a:gd name="T18" fmla="*/ 287 w 299"/>
                <a:gd name="T19" fmla="*/ 21 h 184"/>
                <a:gd name="T20" fmla="*/ 299 w 299"/>
                <a:gd name="T21" fmla="*/ 0 h 184"/>
                <a:gd name="T22" fmla="*/ 299 w 299"/>
                <a:gd name="T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184">
                  <a:moveTo>
                    <a:pt x="4" y="184"/>
                  </a:moveTo>
                  <a:cubicBezTo>
                    <a:pt x="3" y="184"/>
                    <a:pt x="2" y="184"/>
                    <a:pt x="0" y="184"/>
                  </a:cubicBezTo>
                  <a:cubicBezTo>
                    <a:pt x="0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2" y="184"/>
                    <a:pt x="3" y="184"/>
                    <a:pt x="4" y="184"/>
                  </a:cubicBezTo>
                  <a:moveTo>
                    <a:pt x="299" y="0"/>
                  </a:moveTo>
                  <a:cubicBezTo>
                    <a:pt x="286" y="26"/>
                    <a:pt x="269" y="50"/>
                    <a:pt x="250" y="72"/>
                  </a:cubicBezTo>
                  <a:cubicBezTo>
                    <a:pt x="256" y="65"/>
                    <a:pt x="262" y="58"/>
                    <a:pt x="267" y="51"/>
                  </a:cubicBezTo>
                  <a:cubicBezTo>
                    <a:pt x="275" y="41"/>
                    <a:pt x="281" y="31"/>
                    <a:pt x="287" y="21"/>
                  </a:cubicBezTo>
                  <a:cubicBezTo>
                    <a:pt x="291" y="14"/>
                    <a:pt x="295" y="7"/>
                    <a:pt x="299" y="0"/>
                  </a:cubicBezTo>
                  <a:cubicBezTo>
                    <a:pt x="299" y="0"/>
                    <a:pt x="299" y="0"/>
                    <a:pt x="299" y="0"/>
                  </a:cubicBezTo>
                </a:path>
              </a:pathLst>
            </a:custGeom>
            <a:solidFill>
              <a:srgbClr val="34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: 形状 68"/>
            <p:cNvSpPr>
              <a:spLocks/>
            </p:cNvSpPr>
            <p:nvPr/>
          </p:nvSpPr>
          <p:spPr bwMode="auto">
            <a:xfrm>
              <a:off x="1753115" y="2226851"/>
              <a:ext cx="2995364" cy="408497"/>
            </a:xfrm>
            <a:custGeom>
              <a:avLst/>
              <a:gdLst>
                <a:gd name="T0" fmla="*/ 3408 w 3593"/>
                <a:gd name="T1" fmla="*/ 0 h 490"/>
                <a:gd name="T2" fmla="*/ 0 w 3593"/>
                <a:gd name="T3" fmla="*/ 16 h 490"/>
                <a:gd name="T4" fmla="*/ 123 w 3593"/>
                <a:gd name="T5" fmla="*/ 490 h 490"/>
                <a:gd name="T6" fmla="*/ 3456 w 3593"/>
                <a:gd name="T7" fmla="*/ 446 h 490"/>
                <a:gd name="T8" fmla="*/ 3593 w 3593"/>
                <a:gd name="T9" fmla="*/ 228 h 490"/>
                <a:gd name="T10" fmla="*/ 3408 w 3593"/>
                <a:gd name="T1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3" h="490">
                  <a:moveTo>
                    <a:pt x="3408" y="0"/>
                  </a:moveTo>
                  <a:lnTo>
                    <a:pt x="0" y="16"/>
                  </a:lnTo>
                  <a:lnTo>
                    <a:pt x="123" y="490"/>
                  </a:lnTo>
                  <a:lnTo>
                    <a:pt x="3456" y="446"/>
                  </a:lnTo>
                  <a:lnTo>
                    <a:pt x="3593" y="228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70" name="任意多边形: 形状 69"/>
            <p:cNvSpPr/>
            <p:nvPr/>
          </p:nvSpPr>
          <p:spPr bwMode="auto">
            <a:xfrm>
              <a:off x="5801901" y="2004854"/>
              <a:ext cx="349790" cy="349790"/>
            </a:xfrm>
            <a:custGeom>
              <a:avLst/>
              <a:gdLst>
                <a:gd name="connsiteX0" fmla="*/ 177800 w 338138"/>
                <a:gd name="connsiteY0" fmla="*/ 252413 h 338138"/>
                <a:gd name="connsiteX1" fmla="*/ 177800 w 338138"/>
                <a:gd name="connsiteY1" fmla="*/ 266701 h 338138"/>
                <a:gd name="connsiteX2" fmla="*/ 190500 w 338138"/>
                <a:gd name="connsiteY2" fmla="*/ 265402 h 338138"/>
                <a:gd name="connsiteX3" fmla="*/ 177800 w 338138"/>
                <a:gd name="connsiteY3" fmla="*/ 252413 h 338138"/>
                <a:gd name="connsiteX4" fmla="*/ 155575 w 338138"/>
                <a:gd name="connsiteY4" fmla="*/ 246063 h 338138"/>
                <a:gd name="connsiteX5" fmla="*/ 139700 w 338138"/>
                <a:gd name="connsiteY5" fmla="*/ 262574 h 338138"/>
                <a:gd name="connsiteX6" fmla="*/ 155575 w 338138"/>
                <a:gd name="connsiteY6" fmla="*/ 266701 h 338138"/>
                <a:gd name="connsiteX7" fmla="*/ 155575 w 338138"/>
                <a:gd name="connsiteY7" fmla="*/ 246063 h 338138"/>
                <a:gd name="connsiteX8" fmla="*/ 71437 w 338138"/>
                <a:gd name="connsiteY8" fmla="*/ 168275 h 338138"/>
                <a:gd name="connsiteX9" fmla="*/ 71437 w 338138"/>
                <a:gd name="connsiteY9" fmla="*/ 172232 h 338138"/>
                <a:gd name="connsiteX10" fmla="*/ 117891 w 338138"/>
                <a:gd name="connsiteY10" fmla="*/ 254000 h 338138"/>
                <a:gd name="connsiteX11" fmla="*/ 144437 w 338138"/>
                <a:gd name="connsiteY11" fmla="*/ 227623 h 338138"/>
                <a:gd name="connsiteX12" fmla="*/ 152400 w 338138"/>
                <a:gd name="connsiteY12" fmla="*/ 221029 h 338138"/>
                <a:gd name="connsiteX13" fmla="*/ 145764 w 338138"/>
                <a:gd name="connsiteY13" fmla="*/ 213116 h 338138"/>
                <a:gd name="connsiteX14" fmla="*/ 113910 w 338138"/>
                <a:gd name="connsiteY14" fmla="*/ 181464 h 338138"/>
                <a:gd name="connsiteX15" fmla="*/ 86037 w 338138"/>
                <a:gd name="connsiteY15" fmla="*/ 181464 h 338138"/>
                <a:gd name="connsiteX16" fmla="*/ 71437 w 338138"/>
                <a:gd name="connsiteY16" fmla="*/ 168275 h 338138"/>
                <a:gd name="connsiteX17" fmla="*/ 74159 w 338138"/>
                <a:gd name="connsiteY17" fmla="*/ 147638 h 338138"/>
                <a:gd name="connsiteX18" fmla="*/ 71437 w 338138"/>
                <a:gd name="connsiteY18" fmla="*/ 157362 h 338138"/>
                <a:gd name="connsiteX19" fmla="*/ 85044 w 338138"/>
                <a:gd name="connsiteY19" fmla="*/ 169863 h 338138"/>
                <a:gd name="connsiteX20" fmla="*/ 90487 w 338138"/>
                <a:gd name="connsiteY20" fmla="*/ 164307 h 338138"/>
                <a:gd name="connsiteX21" fmla="*/ 74159 w 338138"/>
                <a:gd name="connsiteY21" fmla="*/ 147638 h 338138"/>
                <a:gd name="connsiteX22" fmla="*/ 257009 w 338138"/>
                <a:gd name="connsiteY22" fmla="*/ 136525 h 338138"/>
                <a:gd name="connsiteX23" fmla="*/ 191850 w 338138"/>
                <a:gd name="connsiteY23" fmla="*/ 200636 h 338138"/>
                <a:gd name="connsiteX24" fmla="*/ 182728 w 338138"/>
                <a:gd name="connsiteY24" fmla="*/ 209795 h 338138"/>
                <a:gd name="connsiteX25" fmla="*/ 176212 w 338138"/>
                <a:gd name="connsiteY25" fmla="*/ 218953 h 338138"/>
                <a:gd name="connsiteX26" fmla="*/ 177515 w 338138"/>
                <a:gd name="connsiteY26" fmla="*/ 222879 h 338138"/>
                <a:gd name="connsiteX27" fmla="*/ 185335 w 338138"/>
                <a:gd name="connsiteY27" fmla="*/ 228112 h 338138"/>
                <a:gd name="connsiteX28" fmla="*/ 212701 w 338138"/>
                <a:gd name="connsiteY28" fmla="*/ 255588 h 338138"/>
                <a:gd name="connsiteX29" fmla="*/ 263525 w 338138"/>
                <a:gd name="connsiteY29" fmla="*/ 171852 h 338138"/>
                <a:gd name="connsiteX30" fmla="*/ 257009 w 338138"/>
                <a:gd name="connsiteY30" fmla="*/ 136525 h 338138"/>
                <a:gd name="connsiteX31" fmla="*/ 78846 w 338138"/>
                <a:gd name="connsiteY31" fmla="*/ 133350 h 338138"/>
                <a:gd name="connsiteX32" fmla="*/ 76200 w 338138"/>
                <a:gd name="connsiteY32" fmla="*/ 140034 h 338138"/>
                <a:gd name="connsiteX33" fmla="*/ 96044 w 338138"/>
                <a:gd name="connsiteY33" fmla="*/ 158750 h 338138"/>
                <a:gd name="connsiteX34" fmla="*/ 97367 w 338138"/>
                <a:gd name="connsiteY34" fmla="*/ 157413 h 338138"/>
                <a:gd name="connsiteX35" fmla="*/ 98690 w 338138"/>
                <a:gd name="connsiteY35" fmla="*/ 157413 h 338138"/>
                <a:gd name="connsiteX36" fmla="*/ 100013 w 338138"/>
                <a:gd name="connsiteY36" fmla="*/ 154740 h 338138"/>
                <a:gd name="connsiteX37" fmla="*/ 78846 w 338138"/>
                <a:gd name="connsiteY37" fmla="*/ 133350 h 338138"/>
                <a:gd name="connsiteX38" fmla="*/ 86406 w 338138"/>
                <a:gd name="connsiteY38" fmla="*/ 120650 h 338138"/>
                <a:gd name="connsiteX39" fmla="*/ 82550 w 338138"/>
                <a:gd name="connsiteY39" fmla="*/ 127144 h 338138"/>
                <a:gd name="connsiteX40" fmla="*/ 104398 w 338138"/>
                <a:gd name="connsiteY40" fmla="*/ 149225 h 338138"/>
                <a:gd name="connsiteX41" fmla="*/ 109538 w 338138"/>
                <a:gd name="connsiteY41" fmla="*/ 144030 h 338138"/>
                <a:gd name="connsiteX42" fmla="*/ 86406 w 338138"/>
                <a:gd name="connsiteY42" fmla="*/ 120650 h 338138"/>
                <a:gd name="connsiteX43" fmla="*/ 122237 w 338138"/>
                <a:gd name="connsiteY43" fmla="*/ 85725 h 338138"/>
                <a:gd name="connsiteX44" fmla="*/ 90487 w 338138"/>
                <a:gd name="connsiteY44" fmla="*/ 113327 h 338138"/>
                <a:gd name="connsiteX45" fmla="*/ 123560 w 338138"/>
                <a:gd name="connsiteY45" fmla="*/ 146187 h 338138"/>
                <a:gd name="connsiteX46" fmla="*/ 122237 w 338138"/>
                <a:gd name="connsiteY46" fmla="*/ 173789 h 338138"/>
                <a:gd name="connsiteX47" fmla="*/ 153988 w 338138"/>
                <a:gd name="connsiteY47" fmla="*/ 205334 h 338138"/>
                <a:gd name="connsiteX48" fmla="*/ 157956 w 338138"/>
                <a:gd name="connsiteY48" fmla="*/ 207963 h 338138"/>
                <a:gd name="connsiteX49" fmla="*/ 160602 w 338138"/>
                <a:gd name="connsiteY49" fmla="*/ 185619 h 338138"/>
                <a:gd name="connsiteX50" fmla="*/ 161925 w 338138"/>
                <a:gd name="connsiteY50" fmla="*/ 140929 h 338138"/>
                <a:gd name="connsiteX51" fmla="*/ 160602 w 338138"/>
                <a:gd name="connsiteY51" fmla="*/ 139615 h 338138"/>
                <a:gd name="connsiteX52" fmla="*/ 120915 w 338138"/>
                <a:gd name="connsiteY52" fmla="*/ 93611 h 338138"/>
                <a:gd name="connsiteX53" fmla="*/ 122237 w 338138"/>
                <a:gd name="connsiteY53" fmla="*/ 85725 h 338138"/>
                <a:gd name="connsiteX54" fmla="*/ 208102 w 338138"/>
                <a:gd name="connsiteY54" fmla="*/ 84138 h 338138"/>
                <a:gd name="connsiteX55" fmla="*/ 209411 w 338138"/>
                <a:gd name="connsiteY55" fmla="*/ 95941 h 338138"/>
                <a:gd name="connsiteX56" fmla="*/ 171450 w 338138"/>
                <a:gd name="connsiteY56" fmla="*/ 140529 h 338138"/>
                <a:gd name="connsiteX57" fmla="*/ 171450 w 338138"/>
                <a:gd name="connsiteY57" fmla="*/ 141840 h 338138"/>
                <a:gd name="connsiteX58" fmla="*/ 171450 w 338138"/>
                <a:gd name="connsiteY58" fmla="*/ 186428 h 338138"/>
                <a:gd name="connsiteX59" fmla="*/ 174068 w 338138"/>
                <a:gd name="connsiteY59" fmla="*/ 204788 h 338138"/>
                <a:gd name="connsiteX60" fmla="*/ 176686 w 338138"/>
                <a:gd name="connsiteY60" fmla="*/ 203477 h 338138"/>
                <a:gd name="connsiteX61" fmla="*/ 188467 w 338138"/>
                <a:gd name="connsiteY61" fmla="*/ 191674 h 338138"/>
                <a:gd name="connsiteX62" fmla="*/ 188467 w 338138"/>
                <a:gd name="connsiteY62" fmla="*/ 166757 h 338138"/>
                <a:gd name="connsiteX63" fmla="*/ 217265 w 338138"/>
                <a:gd name="connsiteY63" fmla="*/ 137906 h 338138"/>
                <a:gd name="connsiteX64" fmla="*/ 246063 w 338138"/>
                <a:gd name="connsiteY64" fmla="*/ 115612 h 338138"/>
                <a:gd name="connsiteX65" fmla="*/ 208102 w 338138"/>
                <a:gd name="connsiteY65" fmla="*/ 84138 h 338138"/>
                <a:gd name="connsiteX66" fmla="*/ 134031 w 338138"/>
                <a:gd name="connsiteY66" fmla="*/ 80963 h 338138"/>
                <a:gd name="connsiteX67" fmla="*/ 130175 w 338138"/>
                <a:gd name="connsiteY67" fmla="*/ 82278 h 338138"/>
                <a:gd name="connsiteX68" fmla="*/ 130175 w 338138"/>
                <a:gd name="connsiteY68" fmla="*/ 88855 h 338138"/>
                <a:gd name="connsiteX69" fmla="*/ 130175 w 338138"/>
                <a:gd name="connsiteY69" fmla="*/ 99378 h 338138"/>
                <a:gd name="connsiteX70" fmla="*/ 131460 w 338138"/>
                <a:gd name="connsiteY70" fmla="*/ 104640 h 338138"/>
                <a:gd name="connsiteX71" fmla="*/ 134031 w 338138"/>
                <a:gd name="connsiteY71" fmla="*/ 109901 h 338138"/>
                <a:gd name="connsiteX72" fmla="*/ 146882 w 338138"/>
                <a:gd name="connsiteY72" fmla="*/ 123055 h 338138"/>
                <a:gd name="connsiteX73" fmla="*/ 152023 w 338138"/>
                <a:gd name="connsiteY73" fmla="*/ 125686 h 338138"/>
                <a:gd name="connsiteX74" fmla="*/ 153308 w 338138"/>
                <a:gd name="connsiteY74" fmla="*/ 125686 h 338138"/>
                <a:gd name="connsiteX75" fmla="*/ 153308 w 338138"/>
                <a:gd name="connsiteY75" fmla="*/ 127001 h 338138"/>
                <a:gd name="connsiteX76" fmla="*/ 155878 w 338138"/>
                <a:gd name="connsiteY76" fmla="*/ 127001 h 338138"/>
                <a:gd name="connsiteX77" fmla="*/ 157163 w 338138"/>
                <a:gd name="connsiteY77" fmla="*/ 125686 h 338138"/>
                <a:gd name="connsiteX78" fmla="*/ 155878 w 338138"/>
                <a:gd name="connsiteY78" fmla="*/ 124370 h 338138"/>
                <a:gd name="connsiteX79" fmla="*/ 154593 w 338138"/>
                <a:gd name="connsiteY79" fmla="*/ 123055 h 338138"/>
                <a:gd name="connsiteX80" fmla="*/ 152023 w 338138"/>
                <a:gd name="connsiteY80" fmla="*/ 121740 h 338138"/>
                <a:gd name="connsiteX81" fmla="*/ 149452 w 338138"/>
                <a:gd name="connsiteY81" fmla="*/ 119109 h 338138"/>
                <a:gd name="connsiteX82" fmla="*/ 139171 w 338138"/>
                <a:gd name="connsiteY82" fmla="*/ 105955 h 338138"/>
                <a:gd name="connsiteX83" fmla="*/ 137886 w 338138"/>
                <a:gd name="connsiteY83" fmla="*/ 102009 h 338138"/>
                <a:gd name="connsiteX84" fmla="*/ 136601 w 338138"/>
                <a:gd name="connsiteY84" fmla="*/ 96748 h 338138"/>
                <a:gd name="connsiteX85" fmla="*/ 134031 w 338138"/>
                <a:gd name="connsiteY85" fmla="*/ 88855 h 338138"/>
                <a:gd name="connsiteX86" fmla="*/ 134031 w 338138"/>
                <a:gd name="connsiteY86" fmla="*/ 82278 h 338138"/>
                <a:gd name="connsiteX87" fmla="*/ 134031 w 338138"/>
                <a:gd name="connsiteY87" fmla="*/ 80963 h 338138"/>
                <a:gd name="connsiteX88" fmla="*/ 165479 w 338138"/>
                <a:gd name="connsiteY88" fmla="*/ 39688 h 338138"/>
                <a:gd name="connsiteX89" fmla="*/ 203500 w 338138"/>
                <a:gd name="connsiteY89" fmla="*/ 68733 h 338138"/>
                <a:gd name="connsiteX90" fmla="*/ 255943 w 338138"/>
                <a:gd name="connsiteY90" fmla="*/ 109660 h 338138"/>
                <a:gd name="connsiteX91" fmla="*/ 266432 w 338138"/>
                <a:gd name="connsiteY91" fmla="*/ 105699 h 338138"/>
                <a:gd name="connsiteX92" fmla="*/ 292653 w 338138"/>
                <a:gd name="connsiteY92" fmla="*/ 99098 h 338138"/>
                <a:gd name="connsiteX93" fmla="*/ 265121 w 338138"/>
                <a:gd name="connsiteY93" fmla="*/ 126823 h 338138"/>
                <a:gd name="connsiteX94" fmla="*/ 275609 w 338138"/>
                <a:gd name="connsiteY94" fmla="*/ 171710 h 338138"/>
                <a:gd name="connsiteX95" fmla="*/ 221855 w 338138"/>
                <a:gd name="connsiteY95" fmla="*/ 265446 h 338138"/>
                <a:gd name="connsiteX96" fmla="*/ 228411 w 338138"/>
                <a:gd name="connsiteY96" fmla="*/ 272047 h 338138"/>
                <a:gd name="connsiteX97" fmla="*/ 231033 w 338138"/>
                <a:gd name="connsiteY97" fmla="*/ 286569 h 338138"/>
                <a:gd name="connsiteX98" fmla="*/ 227100 w 338138"/>
                <a:gd name="connsiteY98" fmla="*/ 290530 h 338138"/>
                <a:gd name="connsiteX99" fmla="*/ 212678 w 338138"/>
                <a:gd name="connsiteY99" fmla="*/ 287889 h 338138"/>
                <a:gd name="connsiteX100" fmla="*/ 199567 w 338138"/>
                <a:gd name="connsiteY100" fmla="*/ 274687 h 338138"/>
                <a:gd name="connsiteX101" fmla="*/ 177279 w 338138"/>
                <a:gd name="connsiteY101" fmla="*/ 278648 h 338138"/>
                <a:gd name="connsiteX102" fmla="*/ 177279 w 338138"/>
                <a:gd name="connsiteY102" fmla="*/ 286569 h 338138"/>
                <a:gd name="connsiteX103" fmla="*/ 168101 w 338138"/>
                <a:gd name="connsiteY103" fmla="*/ 298451 h 338138"/>
                <a:gd name="connsiteX104" fmla="*/ 164168 w 338138"/>
                <a:gd name="connsiteY104" fmla="*/ 298451 h 338138"/>
                <a:gd name="connsiteX105" fmla="*/ 154991 w 338138"/>
                <a:gd name="connsiteY105" fmla="*/ 286569 h 338138"/>
                <a:gd name="connsiteX106" fmla="*/ 154991 w 338138"/>
                <a:gd name="connsiteY106" fmla="*/ 278648 h 338138"/>
                <a:gd name="connsiteX107" fmla="*/ 130080 w 338138"/>
                <a:gd name="connsiteY107" fmla="*/ 272047 h 338138"/>
                <a:gd name="connsiteX108" fmla="*/ 116970 w 338138"/>
                <a:gd name="connsiteY108" fmla="*/ 286569 h 338138"/>
                <a:gd name="connsiteX109" fmla="*/ 102548 w 338138"/>
                <a:gd name="connsiteY109" fmla="*/ 287889 h 338138"/>
                <a:gd name="connsiteX110" fmla="*/ 98615 w 338138"/>
                <a:gd name="connsiteY110" fmla="*/ 285249 h 338138"/>
                <a:gd name="connsiteX111" fmla="*/ 101237 w 338138"/>
                <a:gd name="connsiteY111" fmla="*/ 270727 h 338138"/>
                <a:gd name="connsiteX112" fmla="*/ 109103 w 338138"/>
                <a:gd name="connsiteY112" fmla="*/ 261485 h 338138"/>
                <a:gd name="connsiteX113" fmla="*/ 60594 w 338138"/>
                <a:gd name="connsiteY113" fmla="*/ 171710 h 338138"/>
                <a:gd name="connsiteX114" fmla="*/ 61905 w 338138"/>
                <a:gd name="connsiteY114" fmla="*/ 155867 h 338138"/>
                <a:gd name="connsiteX115" fmla="*/ 31750 w 338138"/>
                <a:gd name="connsiteY115" fmla="*/ 121542 h 338138"/>
                <a:gd name="connsiteX116" fmla="*/ 34372 w 338138"/>
                <a:gd name="connsiteY116" fmla="*/ 118901 h 338138"/>
                <a:gd name="connsiteX117" fmla="*/ 63216 w 338138"/>
                <a:gd name="connsiteY117" fmla="*/ 146626 h 338138"/>
                <a:gd name="connsiteX118" fmla="*/ 64527 w 338138"/>
                <a:gd name="connsiteY118" fmla="*/ 138705 h 338138"/>
                <a:gd name="connsiteX119" fmla="*/ 39617 w 338138"/>
                <a:gd name="connsiteY119" fmla="*/ 112300 h 338138"/>
                <a:gd name="connsiteX120" fmla="*/ 43550 w 338138"/>
                <a:gd name="connsiteY120" fmla="*/ 108340 h 338138"/>
                <a:gd name="connsiteX121" fmla="*/ 67149 w 338138"/>
                <a:gd name="connsiteY121" fmla="*/ 130783 h 338138"/>
                <a:gd name="connsiteX122" fmla="*/ 71082 w 338138"/>
                <a:gd name="connsiteY122" fmla="*/ 124182 h 338138"/>
                <a:gd name="connsiteX123" fmla="*/ 50105 w 338138"/>
                <a:gd name="connsiteY123" fmla="*/ 103059 h 338138"/>
                <a:gd name="connsiteX124" fmla="*/ 54038 w 338138"/>
                <a:gd name="connsiteY124" fmla="*/ 99098 h 338138"/>
                <a:gd name="connsiteX125" fmla="*/ 73704 w 338138"/>
                <a:gd name="connsiteY125" fmla="*/ 118901 h 338138"/>
                <a:gd name="connsiteX126" fmla="*/ 77638 w 338138"/>
                <a:gd name="connsiteY126" fmla="*/ 110980 h 338138"/>
                <a:gd name="connsiteX127" fmla="*/ 60594 w 338138"/>
                <a:gd name="connsiteY127" fmla="*/ 92497 h 338138"/>
                <a:gd name="connsiteX128" fmla="*/ 63216 w 338138"/>
                <a:gd name="connsiteY128" fmla="*/ 89856 h 338138"/>
                <a:gd name="connsiteX129" fmla="*/ 81571 w 338138"/>
                <a:gd name="connsiteY129" fmla="*/ 105699 h 338138"/>
                <a:gd name="connsiteX130" fmla="*/ 126147 w 338138"/>
                <a:gd name="connsiteY130" fmla="*/ 71373 h 338138"/>
                <a:gd name="connsiteX131" fmla="*/ 165479 w 338138"/>
                <a:gd name="connsiteY131" fmla="*/ 39688 h 338138"/>
                <a:gd name="connsiteX132" fmla="*/ 169863 w 338138"/>
                <a:gd name="connsiteY132" fmla="*/ 12700 h 338138"/>
                <a:gd name="connsiteX133" fmla="*/ 12700 w 338138"/>
                <a:gd name="connsiteY133" fmla="*/ 169069 h 338138"/>
                <a:gd name="connsiteX134" fmla="*/ 169863 w 338138"/>
                <a:gd name="connsiteY134" fmla="*/ 325438 h 338138"/>
                <a:gd name="connsiteX135" fmla="*/ 327026 w 338138"/>
                <a:gd name="connsiteY135" fmla="*/ 169069 h 338138"/>
                <a:gd name="connsiteX136" fmla="*/ 169863 w 338138"/>
                <a:gd name="connsiteY136" fmla="*/ 12700 h 338138"/>
                <a:gd name="connsiteX137" fmla="*/ 169069 w 338138"/>
                <a:gd name="connsiteY137" fmla="*/ 0 h 338138"/>
                <a:gd name="connsiteX138" fmla="*/ 338138 w 338138"/>
                <a:gd name="connsiteY138" fmla="*/ 169069 h 338138"/>
                <a:gd name="connsiteX139" fmla="*/ 169069 w 338138"/>
                <a:gd name="connsiteY139" fmla="*/ 338138 h 338138"/>
                <a:gd name="connsiteX140" fmla="*/ 0 w 338138"/>
                <a:gd name="connsiteY140" fmla="*/ 169069 h 338138"/>
                <a:gd name="connsiteX141" fmla="*/ 169069 w 338138"/>
                <a:gd name="connsiteY14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338138" h="338138">
                  <a:moveTo>
                    <a:pt x="177800" y="252413"/>
                  </a:moveTo>
                  <a:cubicBezTo>
                    <a:pt x="177800" y="252413"/>
                    <a:pt x="177800" y="252413"/>
                    <a:pt x="177800" y="266701"/>
                  </a:cubicBezTo>
                  <a:cubicBezTo>
                    <a:pt x="181610" y="266701"/>
                    <a:pt x="186690" y="265402"/>
                    <a:pt x="190500" y="265402"/>
                  </a:cubicBezTo>
                  <a:cubicBezTo>
                    <a:pt x="190500" y="265402"/>
                    <a:pt x="190500" y="265402"/>
                    <a:pt x="177800" y="252413"/>
                  </a:cubicBezTo>
                  <a:close/>
                  <a:moveTo>
                    <a:pt x="155575" y="246063"/>
                  </a:moveTo>
                  <a:cubicBezTo>
                    <a:pt x="155575" y="246063"/>
                    <a:pt x="155575" y="246063"/>
                    <a:pt x="139700" y="262574"/>
                  </a:cubicBezTo>
                  <a:cubicBezTo>
                    <a:pt x="144992" y="265325"/>
                    <a:pt x="150284" y="265325"/>
                    <a:pt x="155575" y="266701"/>
                  </a:cubicBezTo>
                  <a:cubicBezTo>
                    <a:pt x="155575" y="266701"/>
                    <a:pt x="155575" y="266701"/>
                    <a:pt x="155575" y="246063"/>
                  </a:cubicBezTo>
                  <a:close/>
                  <a:moveTo>
                    <a:pt x="71437" y="168275"/>
                  </a:moveTo>
                  <a:cubicBezTo>
                    <a:pt x="71437" y="169594"/>
                    <a:pt x="71437" y="170913"/>
                    <a:pt x="71437" y="172232"/>
                  </a:cubicBezTo>
                  <a:cubicBezTo>
                    <a:pt x="71437" y="206522"/>
                    <a:pt x="90019" y="236855"/>
                    <a:pt x="117891" y="254000"/>
                  </a:cubicBezTo>
                  <a:cubicBezTo>
                    <a:pt x="117891" y="254000"/>
                    <a:pt x="117891" y="254000"/>
                    <a:pt x="144437" y="227623"/>
                  </a:cubicBezTo>
                  <a:cubicBezTo>
                    <a:pt x="144437" y="227623"/>
                    <a:pt x="144437" y="227623"/>
                    <a:pt x="152400" y="221029"/>
                  </a:cubicBezTo>
                  <a:cubicBezTo>
                    <a:pt x="152400" y="221029"/>
                    <a:pt x="152400" y="221029"/>
                    <a:pt x="145764" y="213116"/>
                  </a:cubicBezTo>
                  <a:cubicBezTo>
                    <a:pt x="145764" y="213116"/>
                    <a:pt x="145764" y="213116"/>
                    <a:pt x="113910" y="181464"/>
                  </a:cubicBezTo>
                  <a:cubicBezTo>
                    <a:pt x="105946" y="185420"/>
                    <a:pt x="92673" y="186739"/>
                    <a:pt x="86037" y="181464"/>
                  </a:cubicBezTo>
                  <a:cubicBezTo>
                    <a:pt x="83383" y="180145"/>
                    <a:pt x="78074" y="174869"/>
                    <a:pt x="71437" y="168275"/>
                  </a:cubicBezTo>
                  <a:close/>
                  <a:moveTo>
                    <a:pt x="74159" y="147638"/>
                  </a:moveTo>
                  <a:cubicBezTo>
                    <a:pt x="72798" y="150416"/>
                    <a:pt x="72798" y="154583"/>
                    <a:pt x="71437" y="157362"/>
                  </a:cubicBezTo>
                  <a:cubicBezTo>
                    <a:pt x="71437" y="157362"/>
                    <a:pt x="71437" y="157362"/>
                    <a:pt x="85044" y="169863"/>
                  </a:cubicBezTo>
                  <a:cubicBezTo>
                    <a:pt x="85044" y="169863"/>
                    <a:pt x="85044" y="169863"/>
                    <a:pt x="90487" y="164307"/>
                  </a:cubicBezTo>
                  <a:cubicBezTo>
                    <a:pt x="90487" y="164307"/>
                    <a:pt x="90487" y="164307"/>
                    <a:pt x="74159" y="147638"/>
                  </a:cubicBezTo>
                  <a:close/>
                  <a:moveTo>
                    <a:pt x="257009" y="136525"/>
                  </a:moveTo>
                  <a:cubicBezTo>
                    <a:pt x="227036" y="165310"/>
                    <a:pt x="191850" y="200636"/>
                    <a:pt x="191850" y="200636"/>
                  </a:cubicBezTo>
                  <a:cubicBezTo>
                    <a:pt x="191850" y="200636"/>
                    <a:pt x="191850" y="200636"/>
                    <a:pt x="182728" y="209795"/>
                  </a:cubicBezTo>
                  <a:cubicBezTo>
                    <a:pt x="182728" y="209795"/>
                    <a:pt x="182728" y="209795"/>
                    <a:pt x="176212" y="218953"/>
                  </a:cubicBezTo>
                  <a:cubicBezTo>
                    <a:pt x="176212" y="218953"/>
                    <a:pt x="176212" y="218953"/>
                    <a:pt x="177515" y="222879"/>
                  </a:cubicBezTo>
                  <a:cubicBezTo>
                    <a:pt x="177515" y="222879"/>
                    <a:pt x="177515" y="222879"/>
                    <a:pt x="185335" y="228112"/>
                  </a:cubicBezTo>
                  <a:cubicBezTo>
                    <a:pt x="185335" y="228112"/>
                    <a:pt x="185335" y="228112"/>
                    <a:pt x="212701" y="255588"/>
                  </a:cubicBezTo>
                  <a:cubicBezTo>
                    <a:pt x="242674" y="239888"/>
                    <a:pt x="263525" y="207178"/>
                    <a:pt x="263525" y="171852"/>
                  </a:cubicBezTo>
                  <a:cubicBezTo>
                    <a:pt x="263525" y="158768"/>
                    <a:pt x="260919" y="146992"/>
                    <a:pt x="257009" y="136525"/>
                  </a:cubicBezTo>
                  <a:close/>
                  <a:moveTo>
                    <a:pt x="78846" y="133350"/>
                  </a:moveTo>
                  <a:cubicBezTo>
                    <a:pt x="78846" y="136024"/>
                    <a:pt x="77523" y="137361"/>
                    <a:pt x="76200" y="140034"/>
                  </a:cubicBezTo>
                  <a:cubicBezTo>
                    <a:pt x="76200" y="140034"/>
                    <a:pt x="76200" y="140034"/>
                    <a:pt x="96044" y="158750"/>
                  </a:cubicBezTo>
                  <a:cubicBezTo>
                    <a:pt x="96044" y="158750"/>
                    <a:pt x="96044" y="158750"/>
                    <a:pt x="97367" y="157413"/>
                  </a:cubicBezTo>
                  <a:cubicBezTo>
                    <a:pt x="97367" y="157413"/>
                    <a:pt x="97367" y="157413"/>
                    <a:pt x="98690" y="157413"/>
                  </a:cubicBezTo>
                  <a:cubicBezTo>
                    <a:pt x="98690" y="157413"/>
                    <a:pt x="98690" y="157413"/>
                    <a:pt x="100013" y="154740"/>
                  </a:cubicBezTo>
                  <a:cubicBezTo>
                    <a:pt x="100013" y="154740"/>
                    <a:pt x="100013" y="154740"/>
                    <a:pt x="78846" y="133350"/>
                  </a:cubicBezTo>
                  <a:close/>
                  <a:moveTo>
                    <a:pt x="86406" y="120650"/>
                  </a:moveTo>
                  <a:cubicBezTo>
                    <a:pt x="85121" y="121949"/>
                    <a:pt x="83835" y="124547"/>
                    <a:pt x="82550" y="127144"/>
                  </a:cubicBezTo>
                  <a:cubicBezTo>
                    <a:pt x="82550" y="127144"/>
                    <a:pt x="82550" y="127144"/>
                    <a:pt x="104398" y="149225"/>
                  </a:cubicBezTo>
                  <a:cubicBezTo>
                    <a:pt x="104398" y="149225"/>
                    <a:pt x="104398" y="149225"/>
                    <a:pt x="109538" y="144030"/>
                  </a:cubicBezTo>
                  <a:cubicBezTo>
                    <a:pt x="109538" y="144030"/>
                    <a:pt x="109538" y="144030"/>
                    <a:pt x="86406" y="120650"/>
                  </a:cubicBezTo>
                  <a:close/>
                  <a:moveTo>
                    <a:pt x="122237" y="85725"/>
                  </a:moveTo>
                  <a:cubicBezTo>
                    <a:pt x="109008" y="92297"/>
                    <a:pt x="98425" y="101498"/>
                    <a:pt x="90487" y="113327"/>
                  </a:cubicBezTo>
                  <a:cubicBezTo>
                    <a:pt x="105039" y="126471"/>
                    <a:pt x="120915" y="140929"/>
                    <a:pt x="123560" y="146187"/>
                  </a:cubicBezTo>
                  <a:cubicBezTo>
                    <a:pt x="128852" y="154073"/>
                    <a:pt x="126206" y="165903"/>
                    <a:pt x="122237" y="173789"/>
                  </a:cubicBezTo>
                  <a:cubicBezTo>
                    <a:pt x="122237" y="173789"/>
                    <a:pt x="122237" y="173789"/>
                    <a:pt x="153988" y="205334"/>
                  </a:cubicBezTo>
                  <a:cubicBezTo>
                    <a:pt x="153988" y="205334"/>
                    <a:pt x="153988" y="205334"/>
                    <a:pt x="157956" y="207963"/>
                  </a:cubicBezTo>
                  <a:cubicBezTo>
                    <a:pt x="157956" y="207963"/>
                    <a:pt x="157956" y="207963"/>
                    <a:pt x="160602" y="185619"/>
                  </a:cubicBezTo>
                  <a:cubicBezTo>
                    <a:pt x="160602" y="185619"/>
                    <a:pt x="160602" y="185619"/>
                    <a:pt x="161925" y="140929"/>
                  </a:cubicBezTo>
                  <a:cubicBezTo>
                    <a:pt x="160602" y="140929"/>
                    <a:pt x="160602" y="139615"/>
                    <a:pt x="160602" y="139615"/>
                  </a:cubicBezTo>
                  <a:cubicBezTo>
                    <a:pt x="160602" y="134357"/>
                    <a:pt x="120915" y="131729"/>
                    <a:pt x="120915" y="93611"/>
                  </a:cubicBezTo>
                  <a:cubicBezTo>
                    <a:pt x="120915" y="90983"/>
                    <a:pt x="122237" y="88354"/>
                    <a:pt x="122237" y="85725"/>
                  </a:cubicBezTo>
                  <a:close/>
                  <a:moveTo>
                    <a:pt x="208102" y="84138"/>
                  </a:moveTo>
                  <a:cubicBezTo>
                    <a:pt x="208102" y="88072"/>
                    <a:pt x="209411" y="92007"/>
                    <a:pt x="209411" y="95941"/>
                  </a:cubicBezTo>
                  <a:cubicBezTo>
                    <a:pt x="209411" y="128726"/>
                    <a:pt x="171450" y="135283"/>
                    <a:pt x="171450" y="140529"/>
                  </a:cubicBezTo>
                  <a:cubicBezTo>
                    <a:pt x="171450" y="140529"/>
                    <a:pt x="171450" y="140529"/>
                    <a:pt x="171450" y="141840"/>
                  </a:cubicBezTo>
                  <a:cubicBezTo>
                    <a:pt x="171450" y="141840"/>
                    <a:pt x="171450" y="141840"/>
                    <a:pt x="171450" y="186428"/>
                  </a:cubicBezTo>
                  <a:cubicBezTo>
                    <a:pt x="171450" y="186428"/>
                    <a:pt x="171450" y="186428"/>
                    <a:pt x="174068" y="204788"/>
                  </a:cubicBezTo>
                  <a:cubicBezTo>
                    <a:pt x="174068" y="204788"/>
                    <a:pt x="174068" y="204788"/>
                    <a:pt x="176686" y="203477"/>
                  </a:cubicBezTo>
                  <a:cubicBezTo>
                    <a:pt x="176686" y="203477"/>
                    <a:pt x="176686" y="203477"/>
                    <a:pt x="188467" y="191674"/>
                  </a:cubicBezTo>
                  <a:cubicBezTo>
                    <a:pt x="198939" y="178560"/>
                    <a:pt x="189776" y="169380"/>
                    <a:pt x="188467" y="166757"/>
                  </a:cubicBezTo>
                  <a:cubicBezTo>
                    <a:pt x="193703" y="161511"/>
                    <a:pt x="208102" y="147086"/>
                    <a:pt x="217265" y="137906"/>
                  </a:cubicBezTo>
                  <a:cubicBezTo>
                    <a:pt x="226428" y="128726"/>
                    <a:pt x="236900" y="120858"/>
                    <a:pt x="246063" y="115612"/>
                  </a:cubicBezTo>
                  <a:cubicBezTo>
                    <a:pt x="236900" y="102498"/>
                    <a:pt x="223810" y="90695"/>
                    <a:pt x="208102" y="84138"/>
                  </a:cubicBezTo>
                  <a:close/>
                  <a:moveTo>
                    <a:pt x="134031" y="80963"/>
                  </a:moveTo>
                  <a:cubicBezTo>
                    <a:pt x="132746" y="82278"/>
                    <a:pt x="131460" y="82278"/>
                    <a:pt x="130175" y="82278"/>
                  </a:cubicBezTo>
                  <a:cubicBezTo>
                    <a:pt x="130175" y="83594"/>
                    <a:pt x="130175" y="86225"/>
                    <a:pt x="130175" y="88855"/>
                  </a:cubicBezTo>
                  <a:cubicBezTo>
                    <a:pt x="130175" y="91486"/>
                    <a:pt x="130175" y="95432"/>
                    <a:pt x="130175" y="99378"/>
                  </a:cubicBezTo>
                  <a:cubicBezTo>
                    <a:pt x="130175" y="100694"/>
                    <a:pt x="131460" y="102009"/>
                    <a:pt x="131460" y="104640"/>
                  </a:cubicBezTo>
                  <a:cubicBezTo>
                    <a:pt x="131460" y="105955"/>
                    <a:pt x="132746" y="107271"/>
                    <a:pt x="134031" y="109901"/>
                  </a:cubicBezTo>
                  <a:cubicBezTo>
                    <a:pt x="136601" y="115163"/>
                    <a:pt x="140456" y="119109"/>
                    <a:pt x="146882" y="123055"/>
                  </a:cubicBezTo>
                  <a:cubicBezTo>
                    <a:pt x="149452" y="124370"/>
                    <a:pt x="150738" y="125686"/>
                    <a:pt x="152023" y="125686"/>
                  </a:cubicBezTo>
                  <a:cubicBezTo>
                    <a:pt x="152023" y="125686"/>
                    <a:pt x="152023" y="125686"/>
                    <a:pt x="153308" y="125686"/>
                  </a:cubicBezTo>
                  <a:cubicBezTo>
                    <a:pt x="153308" y="125686"/>
                    <a:pt x="153308" y="127001"/>
                    <a:pt x="153308" y="127001"/>
                  </a:cubicBezTo>
                  <a:cubicBezTo>
                    <a:pt x="154593" y="127001"/>
                    <a:pt x="155878" y="127001"/>
                    <a:pt x="155878" y="127001"/>
                  </a:cubicBezTo>
                  <a:cubicBezTo>
                    <a:pt x="155878" y="127001"/>
                    <a:pt x="157163" y="127001"/>
                    <a:pt x="157163" y="125686"/>
                  </a:cubicBezTo>
                  <a:cubicBezTo>
                    <a:pt x="157163" y="125686"/>
                    <a:pt x="157163" y="124370"/>
                    <a:pt x="155878" y="124370"/>
                  </a:cubicBezTo>
                  <a:cubicBezTo>
                    <a:pt x="155878" y="124370"/>
                    <a:pt x="155878" y="124370"/>
                    <a:pt x="154593" y="123055"/>
                  </a:cubicBezTo>
                  <a:cubicBezTo>
                    <a:pt x="153308" y="123055"/>
                    <a:pt x="153308" y="121740"/>
                    <a:pt x="152023" y="121740"/>
                  </a:cubicBezTo>
                  <a:cubicBezTo>
                    <a:pt x="150738" y="120424"/>
                    <a:pt x="150738" y="120424"/>
                    <a:pt x="149452" y="119109"/>
                  </a:cubicBezTo>
                  <a:cubicBezTo>
                    <a:pt x="146882" y="116478"/>
                    <a:pt x="143027" y="111217"/>
                    <a:pt x="139171" y="105955"/>
                  </a:cubicBezTo>
                  <a:cubicBezTo>
                    <a:pt x="139171" y="104640"/>
                    <a:pt x="137886" y="103324"/>
                    <a:pt x="137886" y="102009"/>
                  </a:cubicBezTo>
                  <a:cubicBezTo>
                    <a:pt x="136601" y="100694"/>
                    <a:pt x="136601" y="98063"/>
                    <a:pt x="136601" y="96748"/>
                  </a:cubicBezTo>
                  <a:cubicBezTo>
                    <a:pt x="135316" y="94117"/>
                    <a:pt x="135316" y="91486"/>
                    <a:pt x="134031" y="88855"/>
                  </a:cubicBezTo>
                  <a:cubicBezTo>
                    <a:pt x="134031" y="86225"/>
                    <a:pt x="134031" y="83594"/>
                    <a:pt x="134031" y="82278"/>
                  </a:cubicBezTo>
                  <a:cubicBezTo>
                    <a:pt x="134031" y="82278"/>
                    <a:pt x="134031" y="82278"/>
                    <a:pt x="134031" y="80963"/>
                  </a:cubicBezTo>
                  <a:close/>
                  <a:moveTo>
                    <a:pt x="165479" y="39688"/>
                  </a:moveTo>
                  <a:cubicBezTo>
                    <a:pt x="182523" y="39688"/>
                    <a:pt x="195634" y="52890"/>
                    <a:pt x="203500" y="68733"/>
                  </a:cubicBezTo>
                  <a:cubicBezTo>
                    <a:pt x="224477" y="76654"/>
                    <a:pt x="242832" y="91177"/>
                    <a:pt x="255943" y="109660"/>
                  </a:cubicBezTo>
                  <a:cubicBezTo>
                    <a:pt x="262499" y="107019"/>
                    <a:pt x="266432" y="105699"/>
                    <a:pt x="266432" y="105699"/>
                  </a:cubicBezTo>
                  <a:cubicBezTo>
                    <a:pt x="266432" y="105699"/>
                    <a:pt x="295275" y="96458"/>
                    <a:pt x="292653" y="99098"/>
                  </a:cubicBezTo>
                  <a:cubicBezTo>
                    <a:pt x="292653" y="99098"/>
                    <a:pt x="280853" y="110980"/>
                    <a:pt x="265121" y="126823"/>
                  </a:cubicBezTo>
                  <a:cubicBezTo>
                    <a:pt x="271676" y="140025"/>
                    <a:pt x="275609" y="155867"/>
                    <a:pt x="275609" y="171710"/>
                  </a:cubicBezTo>
                  <a:cubicBezTo>
                    <a:pt x="275609" y="211317"/>
                    <a:pt x="253321" y="245642"/>
                    <a:pt x="221855" y="265446"/>
                  </a:cubicBezTo>
                  <a:cubicBezTo>
                    <a:pt x="221855" y="265446"/>
                    <a:pt x="221855" y="265446"/>
                    <a:pt x="228411" y="272047"/>
                  </a:cubicBezTo>
                  <a:cubicBezTo>
                    <a:pt x="233655" y="277328"/>
                    <a:pt x="234966" y="282609"/>
                    <a:pt x="231033" y="286569"/>
                  </a:cubicBezTo>
                  <a:cubicBezTo>
                    <a:pt x="231033" y="286569"/>
                    <a:pt x="231033" y="286569"/>
                    <a:pt x="227100" y="290530"/>
                  </a:cubicBezTo>
                  <a:cubicBezTo>
                    <a:pt x="223166" y="294490"/>
                    <a:pt x="217922" y="293170"/>
                    <a:pt x="212678" y="287889"/>
                  </a:cubicBezTo>
                  <a:cubicBezTo>
                    <a:pt x="212678" y="287889"/>
                    <a:pt x="212678" y="287889"/>
                    <a:pt x="199567" y="274687"/>
                  </a:cubicBezTo>
                  <a:cubicBezTo>
                    <a:pt x="193012" y="277328"/>
                    <a:pt x="185145" y="278648"/>
                    <a:pt x="177279" y="278648"/>
                  </a:cubicBezTo>
                  <a:cubicBezTo>
                    <a:pt x="177279" y="278648"/>
                    <a:pt x="177279" y="278648"/>
                    <a:pt x="177279" y="286569"/>
                  </a:cubicBezTo>
                  <a:cubicBezTo>
                    <a:pt x="177279" y="293170"/>
                    <a:pt x="174657" y="298451"/>
                    <a:pt x="168101" y="298451"/>
                  </a:cubicBezTo>
                  <a:cubicBezTo>
                    <a:pt x="168101" y="298451"/>
                    <a:pt x="168101" y="298451"/>
                    <a:pt x="164168" y="298451"/>
                  </a:cubicBezTo>
                  <a:cubicBezTo>
                    <a:pt x="157613" y="298451"/>
                    <a:pt x="154991" y="293170"/>
                    <a:pt x="154991" y="286569"/>
                  </a:cubicBezTo>
                  <a:cubicBezTo>
                    <a:pt x="154991" y="286569"/>
                    <a:pt x="154991" y="286569"/>
                    <a:pt x="154991" y="278648"/>
                  </a:cubicBezTo>
                  <a:cubicBezTo>
                    <a:pt x="145813" y="277328"/>
                    <a:pt x="137947" y="276007"/>
                    <a:pt x="130080" y="272047"/>
                  </a:cubicBezTo>
                  <a:cubicBezTo>
                    <a:pt x="130080" y="272047"/>
                    <a:pt x="130080" y="272047"/>
                    <a:pt x="116970" y="286569"/>
                  </a:cubicBezTo>
                  <a:cubicBezTo>
                    <a:pt x="111725" y="290530"/>
                    <a:pt x="106481" y="291850"/>
                    <a:pt x="102548" y="287889"/>
                  </a:cubicBezTo>
                  <a:cubicBezTo>
                    <a:pt x="101237" y="287889"/>
                    <a:pt x="98615" y="285249"/>
                    <a:pt x="98615" y="285249"/>
                  </a:cubicBezTo>
                  <a:cubicBezTo>
                    <a:pt x="94682" y="279968"/>
                    <a:pt x="95993" y="274687"/>
                    <a:pt x="101237" y="270727"/>
                  </a:cubicBezTo>
                  <a:cubicBezTo>
                    <a:pt x="101237" y="270727"/>
                    <a:pt x="101237" y="270727"/>
                    <a:pt x="109103" y="261485"/>
                  </a:cubicBezTo>
                  <a:cubicBezTo>
                    <a:pt x="80260" y="243002"/>
                    <a:pt x="60594" y="208676"/>
                    <a:pt x="60594" y="171710"/>
                  </a:cubicBezTo>
                  <a:cubicBezTo>
                    <a:pt x="60594" y="166429"/>
                    <a:pt x="60594" y="161148"/>
                    <a:pt x="61905" y="155867"/>
                  </a:cubicBezTo>
                  <a:cubicBezTo>
                    <a:pt x="46172" y="140025"/>
                    <a:pt x="31750" y="121542"/>
                    <a:pt x="31750" y="121542"/>
                  </a:cubicBezTo>
                  <a:cubicBezTo>
                    <a:pt x="31750" y="121542"/>
                    <a:pt x="31750" y="121542"/>
                    <a:pt x="34372" y="118901"/>
                  </a:cubicBezTo>
                  <a:cubicBezTo>
                    <a:pt x="34372" y="118901"/>
                    <a:pt x="34372" y="118901"/>
                    <a:pt x="63216" y="146626"/>
                  </a:cubicBezTo>
                  <a:cubicBezTo>
                    <a:pt x="63216" y="143985"/>
                    <a:pt x="64527" y="141345"/>
                    <a:pt x="64527" y="138705"/>
                  </a:cubicBezTo>
                  <a:cubicBezTo>
                    <a:pt x="64527" y="138705"/>
                    <a:pt x="64527" y="138705"/>
                    <a:pt x="39617" y="112300"/>
                  </a:cubicBezTo>
                  <a:cubicBezTo>
                    <a:pt x="39617" y="112300"/>
                    <a:pt x="39617" y="112300"/>
                    <a:pt x="43550" y="108340"/>
                  </a:cubicBezTo>
                  <a:cubicBezTo>
                    <a:pt x="43550" y="108340"/>
                    <a:pt x="43550" y="108340"/>
                    <a:pt x="67149" y="130783"/>
                  </a:cubicBezTo>
                  <a:cubicBezTo>
                    <a:pt x="68460" y="129463"/>
                    <a:pt x="69771" y="126823"/>
                    <a:pt x="71082" y="124182"/>
                  </a:cubicBezTo>
                  <a:cubicBezTo>
                    <a:pt x="71082" y="124182"/>
                    <a:pt x="71082" y="124182"/>
                    <a:pt x="50105" y="103059"/>
                  </a:cubicBezTo>
                  <a:cubicBezTo>
                    <a:pt x="50105" y="103059"/>
                    <a:pt x="50105" y="103059"/>
                    <a:pt x="54038" y="99098"/>
                  </a:cubicBezTo>
                  <a:cubicBezTo>
                    <a:pt x="54038" y="99098"/>
                    <a:pt x="54038" y="99098"/>
                    <a:pt x="73704" y="118901"/>
                  </a:cubicBezTo>
                  <a:cubicBezTo>
                    <a:pt x="75016" y="116261"/>
                    <a:pt x="76327" y="113620"/>
                    <a:pt x="77638" y="110980"/>
                  </a:cubicBezTo>
                  <a:cubicBezTo>
                    <a:pt x="77638" y="110980"/>
                    <a:pt x="77638" y="110980"/>
                    <a:pt x="60594" y="92497"/>
                  </a:cubicBezTo>
                  <a:cubicBezTo>
                    <a:pt x="60594" y="92497"/>
                    <a:pt x="60594" y="92497"/>
                    <a:pt x="63216" y="89856"/>
                  </a:cubicBezTo>
                  <a:cubicBezTo>
                    <a:pt x="63216" y="89856"/>
                    <a:pt x="71082" y="96458"/>
                    <a:pt x="81571" y="105699"/>
                  </a:cubicBezTo>
                  <a:cubicBezTo>
                    <a:pt x="93371" y="91177"/>
                    <a:pt x="107792" y="79295"/>
                    <a:pt x="126147" y="71373"/>
                  </a:cubicBezTo>
                  <a:cubicBezTo>
                    <a:pt x="132703" y="54211"/>
                    <a:pt x="145813" y="39688"/>
                    <a:pt x="165479" y="39688"/>
                  </a:cubicBezTo>
                  <a:close/>
                  <a:moveTo>
                    <a:pt x="169863" y="12700"/>
                  </a:moveTo>
                  <a:cubicBezTo>
                    <a:pt x="83064" y="12700"/>
                    <a:pt x="12700" y="82709"/>
                    <a:pt x="12700" y="169069"/>
                  </a:cubicBezTo>
                  <a:cubicBezTo>
                    <a:pt x="12700" y="255429"/>
                    <a:pt x="83064" y="325438"/>
                    <a:pt x="169863" y="325438"/>
                  </a:cubicBezTo>
                  <a:cubicBezTo>
                    <a:pt x="256662" y="325438"/>
                    <a:pt x="327026" y="255429"/>
                    <a:pt x="327026" y="169069"/>
                  </a:cubicBezTo>
                  <a:cubicBezTo>
                    <a:pt x="327026" y="82709"/>
                    <a:pt x="256662" y="12700"/>
                    <a:pt x="1698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文本框 1053"/>
            <p:cNvSpPr txBox="1"/>
            <p:nvPr/>
          </p:nvSpPr>
          <p:spPr>
            <a:xfrm>
              <a:off x="2878564" y="1489404"/>
              <a:ext cx="2498499" cy="246221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72" name="文本框 1054"/>
            <p:cNvSpPr txBox="1"/>
            <p:nvPr/>
          </p:nvSpPr>
          <p:spPr>
            <a:xfrm>
              <a:off x="2878564" y="1748247"/>
              <a:ext cx="2498499" cy="443198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ysClr val="windowText" lastClr="000000"/>
                  </a:solidFill>
                </a:rPr>
              </a:br>
              <a:r>
                <a:rPr lang="zh-CN" altLang="en-US" sz="1200">
                  <a:solidFill>
                    <a:sysClr val="windowText" lastClr="000000"/>
                  </a:solidFill>
                </a:rPr>
                <a:t>（建议使用主题字体）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42711" y="2005274"/>
            <a:ext cx="4258577" cy="1132953"/>
            <a:chOff x="3232873" y="2852936"/>
            <a:chExt cx="5678103" cy="1510604"/>
          </a:xfrm>
        </p:grpSpPr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7532925" y="4077592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7532925" y="4077592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/>
            <p:cNvSpPr>
              <a:spLocks/>
            </p:cNvSpPr>
            <p:nvPr/>
          </p:nvSpPr>
          <p:spPr bwMode="auto">
            <a:xfrm>
              <a:off x="3729738" y="3090531"/>
              <a:ext cx="5141222" cy="1059590"/>
            </a:xfrm>
            <a:custGeom>
              <a:avLst/>
              <a:gdLst>
                <a:gd name="T0" fmla="*/ 2740 w 2970"/>
                <a:gd name="T1" fmla="*/ 0 h 612"/>
                <a:gd name="T2" fmla="*/ 0 w 2970"/>
                <a:gd name="T3" fmla="*/ 0 h 612"/>
                <a:gd name="T4" fmla="*/ 68 w 2970"/>
                <a:gd name="T5" fmla="*/ 598 h 612"/>
                <a:gd name="T6" fmla="*/ 2684 w 2970"/>
                <a:gd name="T7" fmla="*/ 612 h 612"/>
                <a:gd name="T8" fmla="*/ 2740 w 2970"/>
                <a:gd name="T9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0" h="612">
                  <a:moveTo>
                    <a:pt x="27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598"/>
                    <a:pt x="68" y="598"/>
                    <a:pt x="68" y="598"/>
                  </a:cubicBezTo>
                  <a:cubicBezTo>
                    <a:pt x="2684" y="612"/>
                    <a:pt x="2684" y="612"/>
                    <a:pt x="2684" y="612"/>
                  </a:cubicBezTo>
                  <a:cubicBezTo>
                    <a:pt x="2970" y="306"/>
                    <a:pt x="2740" y="0"/>
                    <a:pt x="2740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3752248" y="4084262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rgbClr val="F7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/>
            <p:cNvSpPr>
              <a:spLocks/>
            </p:cNvSpPr>
            <p:nvPr/>
          </p:nvSpPr>
          <p:spPr bwMode="auto">
            <a:xfrm>
              <a:off x="4054868" y="3881680"/>
              <a:ext cx="907029" cy="341803"/>
            </a:xfrm>
            <a:custGeom>
              <a:avLst/>
              <a:gdLst>
                <a:gd name="T0" fmla="*/ 524 w 524"/>
                <a:gd name="T1" fmla="*/ 31 h 197"/>
                <a:gd name="T2" fmla="*/ 0 w 524"/>
                <a:gd name="T3" fmla="*/ 0 h 197"/>
                <a:gd name="T4" fmla="*/ 25 w 524"/>
                <a:gd name="T5" fmla="*/ 197 h 197"/>
                <a:gd name="T6" fmla="*/ 235 w 524"/>
                <a:gd name="T7" fmla="*/ 197 h 197"/>
                <a:gd name="T8" fmla="*/ 524 w 524"/>
                <a:gd name="T9" fmla="*/ 3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97">
                  <a:moveTo>
                    <a:pt x="52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67" y="129"/>
                    <a:pt x="524" y="31"/>
                  </a:cubicBezTo>
                </a:path>
              </a:pathLst>
            </a:custGeom>
            <a:solidFill>
              <a:srgbClr val="377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矩形 33"/>
            <p:cNvSpPr>
              <a:spLocks/>
            </p:cNvSpPr>
            <p:nvPr/>
          </p:nvSpPr>
          <p:spPr bwMode="auto">
            <a:xfrm>
              <a:off x="5272021" y="3481520"/>
              <a:ext cx="2498499" cy="9171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3752248" y="4084262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/>
            <p:cNvSpPr>
              <a:spLocks/>
            </p:cNvSpPr>
            <p:nvPr/>
          </p:nvSpPr>
          <p:spPr bwMode="auto">
            <a:xfrm>
              <a:off x="3232873" y="2852936"/>
              <a:ext cx="1889922" cy="1370548"/>
            </a:xfrm>
            <a:custGeom>
              <a:avLst/>
              <a:gdLst>
                <a:gd name="T0" fmla="*/ 1031 w 1092"/>
                <a:gd name="T1" fmla="*/ 366 h 791"/>
                <a:gd name="T2" fmla="*/ 1026 w 1092"/>
                <a:gd name="T3" fmla="*/ 350 h 791"/>
                <a:gd name="T4" fmla="*/ 919 w 1092"/>
                <a:gd name="T5" fmla="*/ 0 h 791"/>
                <a:gd name="T6" fmla="*/ 182 w 1092"/>
                <a:gd name="T7" fmla="*/ 6 h 791"/>
                <a:gd name="T8" fmla="*/ 84 w 1092"/>
                <a:gd name="T9" fmla="*/ 289 h 791"/>
                <a:gd name="T10" fmla="*/ 124 w 1092"/>
                <a:gd name="T11" fmla="*/ 540 h 791"/>
                <a:gd name="T12" fmla="*/ 418 w 1092"/>
                <a:gd name="T13" fmla="*/ 791 h 791"/>
                <a:gd name="T14" fmla="*/ 710 w 1092"/>
                <a:gd name="T15" fmla="*/ 791 h 791"/>
                <a:gd name="T16" fmla="*/ 1031 w 1092"/>
                <a:gd name="T17" fmla="*/ 36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2" h="791">
                  <a:moveTo>
                    <a:pt x="1031" y="366"/>
                  </a:moveTo>
                  <a:cubicBezTo>
                    <a:pt x="1030" y="361"/>
                    <a:pt x="1028" y="355"/>
                    <a:pt x="1026" y="35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0" y="4"/>
                    <a:pt x="52" y="93"/>
                    <a:pt x="84" y="289"/>
                  </a:cubicBezTo>
                  <a:cubicBezTo>
                    <a:pt x="124" y="540"/>
                    <a:pt x="124" y="540"/>
                    <a:pt x="124" y="540"/>
                  </a:cubicBezTo>
                  <a:cubicBezTo>
                    <a:pt x="147" y="685"/>
                    <a:pt x="272" y="791"/>
                    <a:pt x="418" y="791"/>
                  </a:cubicBezTo>
                  <a:cubicBezTo>
                    <a:pt x="710" y="791"/>
                    <a:pt x="710" y="791"/>
                    <a:pt x="710" y="791"/>
                  </a:cubicBezTo>
                  <a:cubicBezTo>
                    <a:pt x="933" y="791"/>
                    <a:pt x="1092" y="577"/>
                    <a:pt x="1031" y="366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37" name="任意多边形: 形状 36"/>
            <p:cNvSpPr>
              <a:spLocks/>
            </p:cNvSpPr>
            <p:nvPr/>
          </p:nvSpPr>
          <p:spPr bwMode="auto">
            <a:xfrm>
              <a:off x="4054868" y="3881680"/>
              <a:ext cx="924536" cy="341803"/>
            </a:xfrm>
            <a:custGeom>
              <a:avLst/>
              <a:gdLst>
                <a:gd name="T0" fmla="*/ 534 w 534"/>
                <a:gd name="T1" fmla="*/ 13 h 197"/>
                <a:gd name="T2" fmla="*/ 0 w 534"/>
                <a:gd name="T3" fmla="*/ 0 h 197"/>
                <a:gd name="T4" fmla="*/ 25 w 534"/>
                <a:gd name="T5" fmla="*/ 197 h 197"/>
                <a:gd name="T6" fmla="*/ 235 w 534"/>
                <a:gd name="T7" fmla="*/ 197 h 197"/>
                <a:gd name="T8" fmla="*/ 534 w 534"/>
                <a:gd name="T9" fmla="*/ 1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97">
                  <a:moveTo>
                    <a:pt x="534" y="1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80" y="123"/>
                    <a:pt x="534" y="13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/>
            <p:cNvSpPr>
              <a:spLocks/>
            </p:cNvSpPr>
            <p:nvPr/>
          </p:nvSpPr>
          <p:spPr bwMode="auto">
            <a:xfrm>
              <a:off x="7709662" y="4146786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/>
            <p:cNvSpPr>
              <a:spLocks/>
            </p:cNvSpPr>
            <p:nvPr/>
          </p:nvSpPr>
          <p:spPr bwMode="auto">
            <a:xfrm>
              <a:off x="7709662" y="4146786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/>
            <p:cNvSpPr>
              <a:spLocks/>
            </p:cNvSpPr>
            <p:nvPr/>
          </p:nvSpPr>
          <p:spPr bwMode="auto">
            <a:xfrm>
              <a:off x="7709662" y="3434835"/>
              <a:ext cx="929538" cy="715286"/>
            </a:xfrm>
            <a:custGeom>
              <a:avLst/>
              <a:gdLst>
                <a:gd name="T0" fmla="*/ 522 w 537"/>
                <a:gd name="T1" fmla="*/ 0 h 413"/>
                <a:gd name="T2" fmla="*/ 299 w 537"/>
                <a:gd name="T3" fmla="*/ 0 h 413"/>
                <a:gd name="T4" fmla="*/ 72 w 537"/>
                <a:gd name="T5" fmla="*/ 201 h 413"/>
                <a:gd name="T6" fmla="*/ 0 w 537"/>
                <a:gd name="T7" fmla="*/ 411 h 413"/>
                <a:gd name="T8" fmla="*/ 130 w 537"/>
                <a:gd name="T9" fmla="*/ 412 h 413"/>
                <a:gd name="T10" fmla="*/ 385 w 537"/>
                <a:gd name="T11" fmla="*/ 413 h 413"/>
                <a:gd name="T12" fmla="*/ 385 w 537"/>
                <a:gd name="T13" fmla="*/ 413 h 413"/>
                <a:gd name="T14" fmla="*/ 467 w 537"/>
                <a:gd name="T15" fmla="*/ 304 h 413"/>
                <a:gd name="T16" fmla="*/ 467 w 537"/>
                <a:gd name="T17" fmla="*/ 304 h 413"/>
                <a:gd name="T18" fmla="*/ 467 w 537"/>
                <a:gd name="T19" fmla="*/ 304 h 413"/>
                <a:gd name="T20" fmla="*/ 467 w 537"/>
                <a:gd name="T21" fmla="*/ 304 h 413"/>
                <a:gd name="T22" fmla="*/ 467 w 537"/>
                <a:gd name="T23" fmla="*/ 303 h 413"/>
                <a:gd name="T24" fmla="*/ 467 w 537"/>
                <a:gd name="T25" fmla="*/ 303 h 413"/>
                <a:gd name="T26" fmla="*/ 468 w 537"/>
                <a:gd name="T27" fmla="*/ 303 h 413"/>
                <a:gd name="T28" fmla="*/ 468 w 537"/>
                <a:gd name="T29" fmla="*/ 303 h 413"/>
                <a:gd name="T30" fmla="*/ 468 w 537"/>
                <a:gd name="T31" fmla="*/ 302 h 413"/>
                <a:gd name="T32" fmla="*/ 468 w 537"/>
                <a:gd name="T33" fmla="*/ 302 h 413"/>
                <a:gd name="T34" fmla="*/ 468 w 537"/>
                <a:gd name="T35" fmla="*/ 302 h 413"/>
                <a:gd name="T36" fmla="*/ 468 w 537"/>
                <a:gd name="T37" fmla="*/ 302 h 413"/>
                <a:gd name="T38" fmla="*/ 468 w 537"/>
                <a:gd name="T39" fmla="*/ 302 h 413"/>
                <a:gd name="T40" fmla="*/ 468 w 537"/>
                <a:gd name="T41" fmla="*/ 301 h 413"/>
                <a:gd name="T42" fmla="*/ 468 w 537"/>
                <a:gd name="T43" fmla="*/ 301 h 413"/>
                <a:gd name="T44" fmla="*/ 522 w 537"/>
                <a:gd name="T4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7" h="413">
                  <a:moveTo>
                    <a:pt x="522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183" y="0"/>
                    <a:pt x="87" y="87"/>
                    <a:pt x="72" y="201"/>
                  </a:cubicBezTo>
                  <a:cubicBezTo>
                    <a:pt x="59" y="299"/>
                    <a:pt x="25" y="370"/>
                    <a:pt x="0" y="411"/>
                  </a:cubicBezTo>
                  <a:cubicBezTo>
                    <a:pt x="130" y="412"/>
                    <a:pt x="130" y="412"/>
                    <a:pt x="130" y="412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419" y="376"/>
                    <a:pt x="446" y="340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8" y="303"/>
                  </a:cubicBezTo>
                  <a:cubicBezTo>
                    <a:pt x="468" y="303"/>
                    <a:pt x="468" y="303"/>
                    <a:pt x="468" y="303"/>
                  </a:cubicBezTo>
                  <a:cubicBezTo>
                    <a:pt x="468" y="303"/>
                    <a:pt x="468" y="303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1"/>
                    <a:pt x="468" y="301"/>
                  </a:cubicBezTo>
                  <a:cubicBezTo>
                    <a:pt x="468" y="301"/>
                    <a:pt x="468" y="301"/>
                    <a:pt x="468" y="301"/>
                  </a:cubicBezTo>
                  <a:cubicBezTo>
                    <a:pt x="531" y="191"/>
                    <a:pt x="537" y="86"/>
                    <a:pt x="522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7753013" y="3518202"/>
              <a:ext cx="1157963" cy="779478"/>
            </a:xfrm>
            <a:custGeom>
              <a:avLst/>
              <a:gdLst>
                <a:gd name="T0" fmla="*/ 616 w 669"/>
                <a:gd name="T1" fmla="*/ 0 h 450"/>
                <a:gd name="T2" fmla="*/ 326 w 669"/>
                <a:gd name="T3" fmla="*/ 0 h 450"/>
                <a:gd name="T4" fmla="*/ 99 w 669"/>
                <a:gd name="T5" fmla="*/ 201 h 450"/>
                <a:gd name="T6" fmla="*/ 0 w 669"/>
                <a:gd name="T7" fmla="*/ 450 h 450"/>
                <a:gd name="T8" fmla="*/ 523 w 669"/>
                <a:gd name="T9" fmla="*/ 450 h 450"/>
                <a:gd name="T10" fmla="*/ 616 w 669"/>
                <a:gd name="T11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9" h="450">
                  <a:moveTo>
                    <a:pt x="616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211" y="0"/>
                    <a:pt x="114" y="86"/>
                    <a:pt x="99" y="201"/>
                  </a:cubicBezTo>
                  <a:cubicBezTo>
                    <a:pt x="79" y="361"/>
                    <a:pt x="0" y="450"/>
                    <a:pt x="0" y="450"/>
                  </a:cubicBezTo>
                  <a:cubicBezTo>
                    <a:pt x="523" y="450"/>
                    <a:pt x="523" y="450"/>
                    <a:pt x="523" y="450"/>
                  </a:cubicBezTo>
                  <a:cubicBezTo>
                    <a:pt x="523" y="450"/>
                    <a:pt x="669" y="285"/>
                    <a:pt x="616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: 形状 41"/>
            <p:cNvSpPr>
              <a:spLocks/>
            </p:cNvSpPr>
            <p:nvPr/>
          </p:nvSpPr>
          <p:spPr bwMode="auto">
            <a:xfrm>
              <a:off x="4463365" y="4130947"/>
              <a:ext cx="1485594" cy="92537"/>
            </a:xfrm>
            <a:custGeom>
              <a:avLst/>
              <a:gdLst>
                <a:gd name="T0" fmla="*/ 180 w 858"/>
                <a:gd name="T1" fmla="*/ 0 h 53"/>
                <a:gd name="T2" fmla="*/ 19 w 858"/>
                <a:gd name="T3" fmla="*/ 53 h 53"/>
                <a:gd name="T4" fmla="*/ 19 w 858"/>
                <a:gd name="T5" fmla="*/ 53 h 53"/>
                <a:gd name="T6" fmla="*/ 19 w 858"/>
                <a:gd name="T7" fmla="*/ 53 h 53"/>
                <a:gd name="T8" fmla="*/ 18 w 858"/>
                <a:gd name="T9" fmla="*/ 53 h 53"/>
                <a:gd name="T10" fmla="*/ 18 w 858"/>
                <a:gd name="T11" fmla="*/ 53 h 53"/>
                <a:gd name="T12" fmla="*/ 18 w 858"/>
                <a:gd name="T13" fmla="*/ 53 h 53"/>
                <a:gd name="T14" fmla="*/ 15 w 858"/>
                <a:gd name="T15" fmla="*/ 53 h 53"/>
                <a:gd name="T16" fmla="*/ 15 w 858"/>
                <a:gd name="T17" fmla="*/ 53 h 53"/>
                <a:gd name="T18" fmla="*/ 14 w 858"/>
                <a:gd name="T19" fmla="*/ 53 h 53"/>
                <a:gd name="T20" fmla="*/ 14 w 858"/>
                <a:gd name="T21" fmla="*/ 53 h 53"/>
                <a:gd name="T22" fmla="*/ 13 w 858"/>
                <a:gd name="T23" fmla="*/ 53 h 53"/>
                <a:gd name="T24" fmla="*/ 13 w 858"/>
                <a:gd name="T25" fmla="*/ 53 h 53"/>
                <a:gd name="T26" fmla="*/ 13 w 858"/>
                <a:gd name="T27" fmla="*/ 53 h 53"/>
                <a:gd name="T28" fmla="*/ 13 w 858"/>
                <a:gd name="T29" fmla="*/ 53 h 53"/>
                <a:gd name="T30" fmla="*/ 12 w 858"/>
                <a:gd name="T31" fmla="*/ 53 h 53"/>
                <a:gd name="T32" fmla="*/ 12 w 858"/>
                <a:gd name="T33" fmla="*/ 53 h 53"/>
                <a:gd name="T34" fmla="*/ 11 w 858"/>
                <a:gd name="T35" fmla="*/ 53 h 53"/>
                <a:gd name="T36" fmla="*/ 11 w 858"/>
                <a:gd name="T37" fmla="*/ 53 h 53"/>
                <a:gd name="T38" fmla="*/ 10 w 858"/>
                <a:gd name="T39" fmla="*/ 53 h 53"/>
                <a:gd name="T40" fmla="*/ 10 w 858"/>
                <a:gd name="T41" fmla="*/ 53 h 53"/>
                <a:gd name="T42" fmla="*/ 9 w 858"/>
                <a:gd name="T43" fmla="*/ 53 h 53"/>
                <a:gd name="T44" fmla="*/ 9 w 858"/>
                <a:gd name="T45" fmla="*/ 53 h 53"/>
                <a:gd name="T46" fmla="*/ 8 w 858"/>
                <a:gd name="T47" fmla="*/ 53 h 53"/>
                <a:gd name="T48" fmla="*/ 8 w 858"/>
                <a:gd name="T49" fmla="*/ 53 h 53"/>
                <a:gd name="T50" fmla="*/ 8 w 858"/>
                <a:gd name="T51" fmla="*/ 53 h 53"/>
                <a:gd name="T52" fmla="*/ 7 w 858"/>
                <a:gd name="T53" fmla="*/ 53 h 53"/>
                <a:gd name="T54" fmla="*/ 7 w 858"/>
                <a:gd name="T55" fmla="*/ 53 h 53"/>
                <a:gd name="T56" fmla="*/ 7 w 858"/>
                <a:gd name="T57" fmla="*/ 53 h 53"/>
                <a:gd name="T58" fmla="*/ 6 w 858"/>
                <a:gd name="T59" fmla="*/ 53 h 53"/>
                <a:gd name="T60" fmla="*/ 6 w 858"/>
                <a:gd name="T61" fmla="*/ 53 h 53"/>
                <a:gd name="T62" fmla="*/ 5 w 858"/>
                <a:gd name="T63" fmla="*/ 53 h 53"/>
                <a:gd name="T64" fmla="*/ 5 w 858"/>
                <a:gd name="T65" fmla="*/ 53 h 53"/>
                <a:gd name="T66" fmla="*/ 5 w 858"/>
                <a:gd name="T67" fmla="*/ 53 h 53"/>
                <a:gd name="T68" fmla="*/ 4 w 858"/>
                <a:gd name="T69" fmla="*/ 53 h 53"/>
                <a:gd name="T70" fmla="*/ 4 w 858"/>
                <a:gd name="T71" fmla="*/ 53 h 53"/>
                <a:gd name="T72" fmla="*/ 4 w 858"/>
                <a:gd name="T73" fmla="*/ 53 h 53"/>
                <a:gd name="T74" fmla="*/ 3 w 858"/>
                <a:gd name="T75" fmla="*/ 53 h 53"/>
                <a:gd name="T76" fmla="*/ 3 w 858"/>
                <a:gd name="T77" fmla="*/ 53 h 53"/>
                <a:gd name="T78" fmla="*/ 3 w 858"/>
                <a:gd name="T79" fmla="*/ 53 h 53"/>
                <a:gd name="T80" fmla="*/ 2 w 858"/>
                <a:gd name="T81" fmla="*/ 53 h 53"/>
                <a:gd name="T82" fmla="*/ 2 w 858"/>
                <a:gd name="T83" fmla="*/ 53 h 53"/>
                <a:gd name="T84" fmla="*/ 2 w 858"/>
                <a:gd name="T85" fmla="*/ 53 h 53"/>
                <a:gd name="T86" fmla="*/ 1 w 858"/>
                <a:gd name="T87" fmla="*/ 53 h 53"/>
                <a:gd name="T88" fmla="*/ 1 w 858"/>
                <a:gd name="T89" fmla="*/ 53 h 53"/>
                <a:gd name="T90" fmla="*/ 0 w 858"/>
                <a:gd name="T91" fmla="*/ 53 h 53"/>
                <a:gd name="T92" fmla="*/ 0 w 858"/>
                <a:gd name="T93" fmla="*/ 53 h 53"/>
                <a:gd name="T94" fmla="*/ 858 w 858"/>
                <a:gd name="T95" fmla="*/ 4 h 53"/>
                <a:gd name="T96" fmla="*/ 180 w 858"/>
                <a:gd name="T9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8" h="53">
                  <a:moveTo>
                    <a:pt x="180" y="0"/>
                  </a:moveTo>
                  <a:cubicBezTo>
                    <a:pt x="134" y="30"/>
                    <a:pt x="79" y="49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3" y="53"/>
                    <a:pt x="488" y="36"/>
                    <a:pt x="858" y="4"/>
                  </a:cubicBezTo>
                  <a:cubicBezTo>
                    <a:pt x="180" y="0"/>
                    <a:pt x="180" y="0"/>
                    <a:pt x="180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: 形状 42"/>
            <p:cNvSpPr>
              <a:spLocks/>
            </p:cNvSpPr>
            <p:nvPr/>
          </p:nvSpPr>
          <p:spPr bwMode="auto">
            <a:xfrm>
              <a:off x="4775156" y="3904190"/>
              <a:ext cx="2212551" cy="234261"/>
            </a:xfrm>
            <a:custGeom>
              <a:avLst/>
              <a:gdLst>
                <a:gd name="T0" fmla="*/ 118 w 1278"/>
                <a:gd name="T1" fmla="*/ 0 h 135"/>
                <a:gd name="T2" fmla="*/ 106 w 1278"/>
                <a:gd name="T3" fmla="*/ 21 h 135"/>
                <a:gd name="T4" fmla="*/ 86 w 1278"/>
                <a:gd name="T5" fmla="*/ 51 h 135"/>
                <a:gd name="T6" fmla="*/ 0 w 1278"/>
                <a:gd name="T7" fmla="*/ 131 h 135"/>
                <a:gd name="T8" fmla="*/ 678 w 1278"/>
                <a:gd name="T9" fmla="*/ 135 h 135"/>
                <a:gd name="T10" fmla="*/ 1278 w 1278"/>
                <a:gd name="T11" fmla="*/ 29 h 135"/>
                <a:gd name="T12" fmla="*/ 118 w 1278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35">
                  <a:moveTo>
                    <a:pt x="118" y="0"/>
                  </a:moveTo>
                  <a:cubicBezTo>
                    <a:pt x="114" y="7"/>
                    <a:pt x="110" y="14"/>
                    <a:pt x="106" y="21"/>
                  </a:cubicBezTo>
                  <a:cubicBezTo>
                    <a:pt x="100" y="31"/>
                    <a:pt x="94" y="41"/>
                    <a:pt x="86" y="51"/>
                  </a:cubicBezTo>
                  <a:cubicBezTo>
                    <a:pt x="63" y="82"/>
                    <a:pt x="34" y="109"/>
                    <a:pt x="0" y="131"/>
                  </a:cubicBezTo>
                  <a:cubicBezTo>
                    <a:pt x="678" y="135"/>
                    <a:pt x="678" y="135"/>
                    <a:pt x="678" y="135"/>
                  </a:cubicBezTo>
                  <a:cubicBezTo>
                    <a:pt x="980" y="108"/>
                    <a:pt x="1252" y="73"/>
                    <a:pt x="1278" y="29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: 形状 43"/>
            <p:cNvSpPr>
              <a:spLocks/>
            </p:cNvSpPr>
            <p:nvPr/>
          </p:nvSpPr>
          <p:spPr bwMode="auto">
            <a:xfrm>
              <a:off x="4463365" y="4223484"/>
              <a:ext cx="33347" cy="0"/>
            </a:xfrm>
            <a:custGeom>
              <a:avLst/>
              <a:gdLst>
                <a:gd name="T0" fmla="*/ 0 w 19"/>
                <a:gd name="T1" fmla="*/ 0 w 19"/>
                <a:gd name="T2" fmla="*/ 1 w 19"/>
                <a:gd name="T3" fmla="*/ 2 w 19"/>
                <a:gd name="T4" fmla="*/ 2 w 19"/>
                <a:gd name="T5" fmla="*/ 2 w 19"/>
                <a:gd name="T6" fmla="*/ 3 w 19"/>
                <a:gd name="T7" fmla="*/ 3 w 19"/>
                <a:gd name="T8" fmla="*/ 4 w 19"/>
                <a:gd name="T9" fmla="*/ 5 w 19"/>
                <a:gd name="T10" fmla="*/ 5 w 19"/>
                <a:gd name="T11" fmla="*/ 5 w 19"/>
                <a:gd name="T12" fmla="*/ 6 w 19"/>
                <a:gd name="T13" fmla="*/ 6 w 19"/>
                <a:gd name="T14" fmla="*/ 7 w 19"/>
                <a:gd name="T15" fmla="*/ 8 w 19"/>
                <a:gd name="T16" fmla="*/ 8 w 19"/>
                <a:gd name="T17" fmla="*/ 8 w 19"/>
                <a:gd name="T18" fmla="*/ 9 w 19"/>
                <a:gd name="T19" fmla="*/ 9 w 19"/>
                <a:gd name="T20" fmla="*/ 10 w 19"/>
                <a:gd name="T21" fmla="*/ 11 w 19"/>
                <a:gd name="T22" fmla="*/ 11 w 19"/>
                <a:gd name="T23" fmla="*/ 12 w 19"/>
                <a:gd name="T24" fmla="*/ 13 w 19"/>
                <a:gd name="T25" fmla="*/ 13 w 19"/>
                <a:gd name="T26" fmla="*/ 13 w 19"/>
                <a:gd name="T27" fmla="*/ 14 w 19"/>
                <a:gd name="T28" fmla="*/ 14 w 19"/>
                <a:gd name="T29" fmla="*/ 15 w 19"/>
                <a:gd name="T30" fmla="*/ 18 w 19"/>
                <a:gd name="T31" fmla="*/ 18 w 19"/>
                <a:gd name="T32" fmla="*/ 18 w 19"/>
                <a:gd name="T33" fmla="*/ 19 w 19"/>
                <a:gd name="T34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34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: 形状 44"/>
            <p:cNvSpPr>
              <a:spLocks/>
            </p:cNvSpPr>
            <p:nvPr/>
          </p:nvSpPr>
          <p:spPr bwMode="auto">
            <a:xfrm>
              <a:off x="4463365" y="3904190"/>
              <a:ext cx="516040" cy="319294"/>
            </a:xfrm>
            <a:custGeom>
              <a:avLst/>
              <a:gdLst>
                <a:gd name="T0" fmla="*/ 0 w 298"/>
                <a:gd name="T1" fmla="*/ 184 h 184"/>
                <a:gd name="T2" fmla="*/ 0 w 298"/>
                <a:gd name="T3" fmla="*/ 184 h 184"/>
                <a:gd name="T4" fmla="*/ 0 w 298"/>
                <a:gd name="T5" fmla="*/ 184 h 184"/>
                <a:gd name="T6" fmla="*/ 266 w 298"/>
                <a:gd name="T7" fmla="*/ 51 h 184"/>
                <a:gd name="T8" fmla="*/ 249 w 298"/>
                <a:gd name="T9" fmla="*/ 72 h 184"/>
                <a:gd name="T10" fmla="*/ 3 w 298"/>
                <a:gd name="T11" fmla="*/ 184 h 184"/>
                <a:gd name="T12" fmla="*/ 0 w 298"/>
                <a:gd name="T13" fmla="*/ 184 h 184"/>
                <a:gd name="T14" fmla="*/ 0 w 298"/>
                <a:gd name="T15" fmla="*/ 184 h 184"/>
                <a:gd name="T16" fmla="*/ 0 w 298"/>
                <a:gd name="T17" fmla="*/ 184 h 184"/>
                <a:gd name="T18" fmla="*/ 1 w 298"/>
                <a:gd name="T19" fmla="*/ 184 h 184"/>
                <a:gd name="T20" fmla="*/ 1 w 298"/>
                <a:gd name="T21" fmla="*/ 184 h 184"/>
                <a:gd name="T22" fmla="*/ 2 w 298"/>
                <a:gd name="T23" fmla="*/ 184 h 184"/>
                <a:gd name="T24" fmla="*/ 2 w 298"/>
                <a:gd name="T25" fmla="*/ 184 h 184"/>
                <a:gd name="T26" fmla="*/ 2 w 298"/>
                <a:gd name="T27" fmla="*/ 184 h 184"/>
                <a:gd name="T28" fmla="*/ 3 w 298"/>
                <a:gd name="T29" fmla="*/ 184 h 184"/>
                <a:gd name="T30" fmla="*/ 3 w 298"/>
                <a:gd name="T31" fmla="*/ 184 h 184"/>
                <a:gd name="T32" fmla="*/ 3 w 298"/>
                <a:gd name="T33" fmla="*/ 184 h 184"/>
                <a:gd name="T34" fmla="*/ 4 w 298"/>
                <a:gd name="T35" fmla="*/ 184 h 184"/>
                <a:gd name="T36" fmla="*/ 4 w 298"/>
                <a:gd name="T37" fmla="*/ 184 h 184"/>
                <a:gd name="T38" fmla="*/ 4 w 298"/>
                <a:gd name="T39" fmla="*/ 184 h 184"/>
                <a:gd name="T40" fmla="*/ 5 w 298"/>
                <a:gd name="T41" fmla="*/ 184 h 184"/>
                <a:gd name="T42" fmla="*/ 5 w 298"/>
                <a:gd name="T43" fmla="*/ 184 h 184"/>
                <a:gd name="T44" fmla="*/ 5 w 298"/>
                <a:gd name="T45" fmla="*/ 184 h 184"/>
                <a:gd name="T46" fmla="*/ 6 w 298"/>
                <a:gd name="T47" fmla="*/ 184 h 184"/>
                <a:gd name="T48" fmla="*/ 6 w 298"/>
                <a:gd name="T49" fmla="*/ 184 h 184"/>
                <a:gd name="T50" fmla="*/ 7 w 298"/>
                <a:gd name="T51" fmla="*/ 184 h 184"/>
                <a:gd name="T52" fmla="*/ 7 w 298"/>
                <a:gd name="T53" fmla="*/ 184 h 184"/>
                <a:gd name="T54" fmla="*/ 7 w 298"/>
                <a:gd name="T55" fmla="*/ 184 h 184"/>
                <a:gd name="T56" fmla="*/ 8 w 298"/>
                <a:gd name="T57" fmla="*/ 184 h 184"/>
                <a:gd name="T58" fmla="*/ 8 w 298"/>
                <a:gd name="T59" fmla="*/ 184 h 184"/>
                <a:gd name="T60" fmla="*/ 8 w 298"/>
                <a:gd name="T61" fmla="*/ 184 h 184"/>
                <a:gd name="T62" fmla="*/ 9 w 298"/>
                <a:gd name="T63" fmla="*/ 184 h 184"/>
                <a:gd name="T64" fmla="*/ 9 w 298"/>
                <a:gd name="T65" fmla="*/ 184 h 184"/>
                <a:gd name="T66" fmla="*/ 10 w 298"/>
                <a:gd name="T67" fmla="*/ 184 h 184"/>
                <a:gd name="T68" fmla="*/ 10 w 298"/>
                <a:gd name="T69" fmla="*/ 184 h 184"/>
                <a:gd name="T70" fmla="*/ 11 w 298"/>
                <a:gd name="T71" fmla="*/ 184 h 184"/>
                <a:gd name="T72" fmla="*/ 11 w 298"/>
                <a:gd name="T73" fmla="*/ 184 h 184"/>
                <a:gd name="T74" fmla="*/ 12 w 298"/>
                <a:gd name="T75" fmla="*/ 184 h 184"/>
                <a:gd name="T76" fmla="*/ 12 w 298"/>
                <a:gd name="T77" fmla="*/ 184 h 184"/>
                <a:gd name="T78" fmla="*/ 13 w 298"/>
                <a:gd name="T79" fmla="*/ 184 h 184"/>
                <a:gd name="T80" fmla="*/ 13 w 298"/>
                <a:gd name="T81" fmla="*/ 184 h 184"/>
                <a:gd name="T82" fmla="*/ 13 w 298"/>
                <a:gd name="T83" fmla="*/ 184 h 184"/>
                <a:gd name="T84" fmla="*/ 13 w 298"/>
                <a:gd name="T85" fmla="*/ 184 h 184"/>
                <a:gd name="T86" fmla="*/ 14 w 298"/>
                <a:gd name="T87" fmla="*/ 184 h 184"/>
                <a:gd name="T88" fmla="*/ 14 w 298"/>
                <a:gd name="T89" fmla="*/ 184 h 184"/>
                <a:gd name="T90" fmla="*/ 15 w 298"/>
                <a:gd name="T91" fmla="*/ 184 h 184"/>
                <a:gd name="T92" fmla="*/ 15 w 298"/>
                <a:gd name="T93" fmla="*/ 184 h 184"/>
                <a:gd name="T94" fmla="*/ 18 w 298"/>
                <a:gd name="T95" fmla="*/ 184 h 184"/>
                <a:gd name="T96" fmla="*/ 18 w 298"/>
                <a:gd name="T97" fmla="*/ 184 h 184"/>
                <a:gd name="T98" fmla="*/ 18 w 298"/>
                <a:gd name="T99" fmla="*/ 184 h 184"/>
                <a:gd name="T100" fmla="*/ 19 w 298"/>
                <a:gd name="T101" fmla="*/ 184 h 184"/>
                <a:gd name="T102" fmla="*/ 19 w 298"/>
                <a:gd name="T103" fmla="*/ 184 h 184"/>
                <a:gd name="T104" fmla="*/ 19 w 298"/>
                <a:gd name="T105" fmla="*/ 184 h 184"/>
                <a:gd name="T106" fmla="*/ 180 w 298"/>
                <a:gd name="T107" fmla="*/ 131 h 184"/>
                <a:gd name="T108" fmla="*/ 266 w 298"/>
                <a:gd name="T109" fmla="*/ 51 h 184"/>
                <a:gd name="T110" fmla="*/ 298 w 298"/>
                <a:gd name="T111" fmla="*/ 0 h 184"/>
                <a:gd name="T112" fmla="*/ 298 w 298"/>
                <a:gd name="T113" fmla="*/ 0 h 184"/>
                <a:gd name="T114" fmla="*/ 286 w 298"/>
                <a:gd name="T115" fmla="*/ 21 h 184"/>
                <a:gd name="T116" fmla="*/ 298 w 298"/>
                <a:gd name="T117" fmla="*/ 0 h 184"/>
                <a:gd name="T118" fmla="*/ 298 w 298"/>
                <a:gd name="T1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8" h="184">
                  <a:moveTo>
                    <a:pt x="0" y="18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moveTo>
                    <a:pt x="266" y="51"/>
                  </a:moveTo>
                  <a:cubicBezTo>
                    <a:pt x="261" y="58"/>
                    <a:pt x="255" y="65"/>
                    <a:pt x="249" y="72"/>
                  </a:cubicBezTo>
                  <a:cubicBezTo>
                    <a:pt x="189" y="139"/>
                    <a:pt x="103" y="183"/>
                    <a:pt x="3" y="184"/>
                  </a:cubicBezTo>
                  <a:cubicBezTo>
                    <a:pt x="2" y="184"/>
                    <a:pt x="1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10" y="184"/>
                  </a:cubicBezTo>
                  <a:cubicBezTo>
                    <a:pt x="10" y="184"/>
                    <a:pt x="10" y="184"/>
                    <a:pt x="10" y="184"/>
                  </a:cubicBezTo>
                  <a:cubicBezTo>
                    <a:pt x="10" y="184"/>
                    <a:pt x="11" y="184"/>
                    <a:pt x="11" y="184"/>
                  </a:cubicBezTo>
                  <a:cubicBezTo>
                    <a:pt x="11" y="184"/>
                    <a:pt x="11" y="184"/>
                    <a:pt x="11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79" y="180"/>
                    <a:pt x="134" y="161"/>
                    <a:pt x="180" y="131"/>
                  </a:cubicBezTo>
                  <a:cubicBezTo>
                    <a:pt x="214" y="109"/>
                    <a:pt x="243" y="82"/>
                    <a:pt x="266" y="51"/>
                  </a:cubicBezTo>
                  <a:moveTo>
                    <a:pt x="298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94" y="7"/>
                    <a:pt x="290" y="14"/>
                    <a:pt x="286" y="21"/>
                  </a:cubicBezTo>
                  <a:cubicBezTo>
                    <a:pt x="290" y="14"/>
                    <a:pt x="294" y="7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</a:path>
              </a:pathLst>
            </a:custGeom>
            <a:solidFill>
              <a:srgbClr val="559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: 形状 45"/>
            <p:cNvSpPr>
              <a:spLocks/>
            </p:cNvSpPr>
            <p:nvPr/>
          </p:nvSpPr>
          <p:spPr bwMode="auto">
            <a:xfrm>
              <a:off x="4461697" y="3904190"/>
              <a:ext cx="517707" cy="319294"/>
            </a:xfrm>
            <a:custGeom>
              <a:avLst/>
              <a:gdLst>
                <a:gd name="T0" fmla="*/ 4 w 299"/>
                <a:gd name="T1" fmla="*/ 184 h 184"/>
                <a:gd name="T2" fmla="*/ 0 w 299"/>
                <a:gd name="T3" fmla="*/ 184 h 184"/>
                <a:gd name="T4" fmla="*/ 1 w 299"/>
                <a:gd name="T5" fmla="*/ 184 h 184"/>
                <a:gd name="T6" fmla="*/ 1 w 299"/>
                <a:gd name="T7" fmla="*/ 184 h 184"/>
                <a:gd name="T8" fmla="*/ 1 w 299"/>
                <a:gd name="T9" fmla="*/ 184 h 184"/>
                <a:gd name="T10" fmla="*/ 4 w 299"/>
                <a:gd name="T11" fmla="*/ 184 h 184"/>
                <a:gd name="T12" fmla="*/ 299 w 299"/>
                <a:gd name="T13" fmla="*/ 0 h 184"/>
                <a:gd name="T14" fmla="*/ 250 w 299"/>
                <a:gd name="T15" fmla="*/ 72 h 184"/>
                <a:gd name="T16" fmla="*/ 267 w 299"/>
                <a:gd name="T17" fmla="*/ 51 h 184"/>
                <a:gd name="T18" fmla="*/ 287 w 299"/>
                <a:gd name="T19" fmla="*/ 21 h 184"/>
                <a:gd name="T20" fmla="*/ 299 w 299"/>
                <a:gd name="T21" fmla="*/ 0 h 184"/>
                <a:gd name="T22" fmla="*/ 299 w 299"/>
                <a:gd name="T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184">
                  <a:moveTo>
                    <a:pt x="4" y="184"/>
                  </a:moveTo>
                  <a:cubicBezTo>
                    <a:pt x="3" y="184"/>
                    <a:pt x="2" y="184"/>
                    <a:pt x="0" y="184"/>
                  </a:cubicBezTo>
                  <a:cubicBezTo>
                    <a:pt x="0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2" y="184"/>
                    <a:pt x="3" y="184"/>
                    <a:pt x="4" y="184"/>
                  </a:cubicBezTo>
                  <a:moveTo>
                    <a:pt x="299" y="0"/>
                  </a:moveTo>
                  <a:cubicBezTo>
                    <a:pt x="286" y="26"/>
                    <a:pt x="269" y="50"/>
                    <a:pt x="250" y="72"/>
                  </a:cubicBezTo>
                  <a:cubicBezTo>
                    <a:pt x="256" y="65"/>
                    <a:pt x="262" y="58"/>
                    <a:pt x="267" y="51"/>
                  </a:cubicBezTo>
                  <a:cubicBezTo>
                    <a:pt x="275" y="41"/>
                    <a:pt x="281" y="31"/>
                    <a:pt x="287" y="21"/>
                  </a:cubicBezTo>
                  <a:cubicBezTo>
                    <a:pt x="291" y="14"/>
                    <a:pt x="295" y="7"/>
                    <a:pt x="299" y="0"/>
                  </a:cubicBezTo>
                  <a:cubicBezTo>
                    <a:pt x="299" y="0"/>
                    <a:pt x="299" y="0"/>
                    <a:pt x="299" y="0"/>
                  </a:cubicBezTo>
                </a:path>
              </a:pathLst>
            </a:custGeom>
            <a:solidFill>
              <a:srgbClr val="34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任意多边形: 形状 46"/>
            <p:cNvSpPr>
              <a:spLocks/>
            </p:cNvSpPr>
            <p:nvPr/>
          </p:nvSpPr>
          <p:spPr bwMode="auto">
            <a:xfrm>
              <a:off x="4146572" y="3955043"/>
              <a:ext cx="2995364" cy="408497"/>
            </a:xfrm>
            <a:custGeom>
              <a:avLst/>
              <a:gdLst>
                <a:gd name="T0" fmla="*/ 3408 w 3593"/>
                <a:gd name="T1" fmla="*/ 0 h 490"/>
                <a:gd name="T2" fmla="*/ 0 w 3593"/>
                <a:gd name="T3" fmla="*/ 16 h 490"/>
                <a:gd name="T4" fmla="*/ 123 w 3593"/>
                <a:gd name="T5" fmla="*/ 490 h 490"/>
                <a:gd name="T6" fmla="*/ 3456 w 3593"/>
                <a:gd name="T7" fmla="*/ 446 h 490"/>
                <a:gd name="T8" fmla="*/ 3593 w 3593"/>
                <a:gd name="T9" fmla="*/ 228 h 490"/>
                <a:gd name="T10" fmla="*/ 3408 w 3593"/>
                <a:gd name="T1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3" h="490">
                  <a:moveTo>
                    <a:pt x="3408" y="0"/>
                  </a:moveTo>
                  <a:lnTo>
                    <a:pt x="0" y="16"/>
                  </a:lnTo>
                  <a:lnTo>
                    <a:pt x="123" y="490"/>
                  </a:lnTo>
                  <a:lnTo>
                    <a:pt x="3456" y="446"/>
                  </a:lnTo>
                  <a:lnTo>
                    <a:pt x="3593" y="228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48" name="任意多边形: 形状 47"/>
            <p:cNvSpPr/>
            <p:nvPr/>
          </p:nvSpPr>
          <p:spPr bwMode="auto">
            <a:xfrm>
              <a:off x="8267131" y="3733046"/>
              <a:ext cx="206244" cy="349790"/>
            </a:xfrm>
            <a:custGeom>
              <a:avLst/>
              <a:gdLst>
                <a:gd name="connsiteX0" fmla="*/ 99220 w 198438"/>
                <a:gd name="connsiteY0" fmla="*/ 290513 h 336550"/>
                <a:gd name="connsiteX1" fmla="*/ 93663 w 198438"/>
                <a:gd name="connsiteY1" fmla="*/ 296070 h 336550"/>
                <a:gd name="connsiteX2" fmla="*/ 99220 w 198438"/>
                <a:gd name="connsiteY2" fmla="*/ 301627 h 336550"/>
                <a:gd name="connsiteX3" fmla="*/ 104777 w 198438"/>
                <a:gd name="connsiteY3" fmla="*/ 296070 h 336550"/>
                <a:gd name="connsiteX4" fmla="*/ 99220 w 198438"/>
                <a:gd name="connsiteY4" fmla="*/ 290513 h 336550"/>
                <a:gd name="connsiteX5" fmla="*/ 99220 w 198438"/>
                <a:gd name="connsiteY5" fmla="*/ 276225 h 336550"/>
                <a:gd name="connsiteX6" fmla="*/ 117477 w 198438"/>
                <a:gd name="connsiteY6" fmla="*/ 295275 h 336550"/>
                <a:gd name="connsiteX7" fmla="*/ 99220 w 198438"/>
                <a:gd name="connsiteY7" fmla="*/ 314325 h 336550"/>
                <a:gd name="connsiteX8" fmla="*/ 80963 w 198438"/>
                <a:gd name="connsiteY8" fmla="*/ 295275 h 336550"/>
                <a:gd name="connsiteX9" fmla="*/ 99220 w 198438"/>
                <a:gd name="connsiteY9" fmla="*/ 276225 h 336550"/>
                <a:gd name="connsiteX10" fmla="*/ 14288 w 198438"/>
                <a:gd name="connsiteY10" fmla="*/ 268288 h 336550"/>
                <a:gd name="connsiteX11" fmla="*/ 14288 w 198438"/>
                <a:gd name="connsiteY11" fmla="*/ 313268 h 336550"/>
                <a:gd name="connsiteX12" fmla="*/ 23520 w 198438"/>
                <a:gd name="connsiteY12" fmla="*/ 323851 h 336550"/>
                <a:gd name="connsiteX13" fmla="*/ 176506 w 198438"/>
                <a:gd name="connsiteY13" fmla="*/ 323851 h 336550"/>
                <a:gd name="connsiteX14" fmla="*/ 185738 w 198438"/>
                <a:gd name="connsiteY14" fmla="*/ 313268 h 336550"/>
                <a:gd name="connsiteX15" fmla="*/ 185738 w 198438"/>
                <a:gd name="connsiteY15" fmla="*/ 268288 h 336550"/>
                <a:gd name="connsiteX16" fmla="*/ 14288 w 198438"/>
                <a:gd name="connsiteY16" fmla="*/ 268288 h 336550"/>
                <a:gd name="connsiteX17" fmla="*/ 33338 w 198438"/>
                <a:gd name="connsiteY17" fmla="*/ 111125 h 336550"/>
                <a:gd name="connsiteX18" fmla="*/ 39688 w 198438"/>
                <a:gd name="connsiteY18" fmla="*/ 117713 h 336550"/>
                <a:gd name="connsiteX19" fmla="*/ 39688 w 198438"/>
                <a:gd name="connsiteY19" fmla="*/ 236300 h 336550"/>
                <a:gd name="connsiteX20" fmla="*/ 33338 w 198438"/>
                <a:gd name="connsiteY20" fmla="*/ 242888 h 336550"/>
                <a:gd name="connsiteX21" fmla="*/ 26988 w 198438"/>
                <a:gd name="connsiteY21" fmla="*/ 236300 h 336550"/>
                <a:gd name="connsiteX22" fmla="*/ 26988 w 198438"/>
                <a:gd name="connsiteY22" fmla="*/ 117713 h 336550"/>
                <a:gd name="connsiteX23" fmla="*/ 33338 w 198438"/>
                <a:gd name="connsiteY23" fmla="*/ 111125 h 336550"/>
                <a:gd name="connsiteX24" fmla="*/ 33338 w 198438"/>
                <a:gd name="connsiteY24" fmla="*/ 65088 h 336550"/>
                <a:gd name="connsiteX25" fmla="*/ 39688 w 198438"/>
                <a:gd name="connsiteY25" fmla="*/ 71703 h 336550"/>
                <a:gd name="connsiteX26" fmla="*/ 39688 w 198438"/>
                <a:gd name="connsiteY26" fmla="*/ 90223 h 336550"/>
                <a:gd name="connsiteX27" fmla="*/ 33338 w 198438"/>
                <a:gd name="connsiteY27" fmla="*/ 96838 h 336550"/>
                <a:gd name="connsiteX28" fmla="*/ 26988 w 198438"/>
                <a:gd name="connsiteY28" fmla="*/ 90223 h 336550"/>
                <a:gd name="connsiteX29" fmla="*/ 26988 w 198438"/>
                <a:gd name="connsiteY29" fmla="*/ 71703 h 336550"/>
                <a:gd name="connsiteX30" fmla="*/ 33338 w 198438"/>
                <a:gd name="connsiteY30" fmla="*/ 65088 h 336550"/>
                <a:gd name="connsiteX31" fmla="*/ 14288 w 198438"/>
                <a:gd name="connsiteY31" fmla="*/ 52388 h 336550"/>
                <a:gd name="connsiteX32" fmla="*/ 14288 w 198438"/>
                <a:gd name="connsiteY32" fmla="*/ 254001 h 336550"/>
                <a:gd name="connsiteX33" fmla="*/ 185738 w 198438"/>
                <a:gd name="connsiteY33" fmla="*/ 254001 h 336550"/>
                <a:gd name="connsiteX34" fmla="*/ 185738 w 198438"/>
                <a:gd name="connsiteY34" fmla="*/ 52388 h 336550"/>
                <a:gd name="connsiteX35" fmla="*/ 92472 w 198438"/>
                <a:gd name="connsiteY35" fmla="*/ 19050 h 336550"/>
                <a:gd name="connsiteX36" fmla="*/ 105966 w 198438"/>
                <a:gd name="connsiteY36" fmla="*/ 19050 h 336550"/>
                <a:gd name="connsiteX37" fmla="*/ 112713 w 198438"/>
                <a:gd name="connsiteY37" fmla="*/ 25544 h 336550"/>
                <a:gd name="connsiteX38" fmla="*/ 105966 w 198438"/>
                <a:gd name="connsiteY38" fmla="*/ 33338 h 336550"/>
                <a:gd name="connsiteX39" fmla="*/ 92472 w 198438"/>
                <a:gd name="connsiteY39" fmla="*/ 33338 h 336550"/>
                <a:gd name="connsiteX40" fmla="*/ 85725 w 198438"/>
                <a:gd name="connsiteY40" fmla="*/ 25544 h 336550"/>
                <a:gd name="connsiteX41" fmla="*/ 92472 w 198438"/>
                <a:gd name="connsiteY41" fmla="*/ 19050 h 336550"/>
                <a:gd name="connsiteX42" fmla="*/ 23520 w 198438"/>
                <a:gd name="connsiteY42" fmla="*/ 12700 h 336550"/>
                <a:gd name="connsiteX43" fmla="*/ 14288 w 198438"/>
                <a:gd name="connsiteY43" fmla="*/ 23495 h 336550"/>
                <a:gd name="connsiteX44" fmla="*/ 14288 w 198438"/>
                <a:gd name="connsiteY44" fmla="*/ 39688 h 336550"/>
                <a:gd name="connsiteX45" fmla="*/ 185738 w 198438"/>
                <a:gd name="connsiteY45" fmla="*/ 39688 h 336550"/>
                <a:gd name="connsiteX46" fmla="*/ 185738 w 198438"/>
                <a:gd name="connsiteY46" fmla="*/ 23495 h 336550"/>
                <a:gd name="connsiteX47" fmla="*/ 176506 w 198438"/>
                <a:gd name="connsiteY47" fmla="*/ 12700 h 336550"/>
                <a:gd name="connsiteX48" fmla="*/ 23520 w 198438"/>
                <a:gd name="connsiteY48" fmla="*/ 12700 h 336550"/>
                <a:gd name="connsiteX49" fmla="*/ 22489 w 198438"/>
                <a:gd name="connsiteY49" fmla="*/ 0 h 336550"/>
                <a:gd name="connsiteX50" fmla="*/ 175949 w 198438"/>
                <a:gd name="connsiteY50" fmla="*/ 0 h 336550"/>
                <a:gd name="connsiteX51" fmla="*/ 198438 w 198438"/>
                <a:gd name="connsiteY51" fmla="*/ 23664 h 336550"/>
                <a:gd name="connsiteX52" fmla="*/ 198438 w 198438"/>
                <a:gd name="connsiteY52" fmla="*/ 312886 h 336550"/>
                <a:gd name="connsiteX53" fmla="*/ 175949 w 198438"/>
                <a:gd name="connsiteY53" fmla="*/ 336550 h 336550"/>
                <a:gd name="connsiteX54" fmla="*/ 22489 w 198438"/>
                <a:gd name="connsiteY54" fmla="*/ 336550 h 336550"/>
                <a:gd name="connsiteX55" fmla="*/ 0 w 198438"/>
                <a:gd name="connsiteY55" fmla="*/ 312886 h 336550"/>
                <a:gd name="connsiteX56" fmla="*/ 0 w 198438"/>
                <a:gd name="connsiteY56" fmla="*/ 23664 h 336550"/>
                <a:gd name="connsiteX57" fmla="*/ 22489 w 198438"/>
                <a:gd name="connsiteY57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98438" h="336550">
                  <a:moveTo>
                    <a:pt x="99220" y="290513"/>
                  </a:moveTo>
                  <a:cubicBezTo>
                    <a:pt x="96151" y="290513"/>
                    <a:pt x="93663" y="293001"/>
                    <a:pt x="93663" y="296070"/>
                  </a:cubicBezTo>
                  <a:cubicBezTo>
                    <a:pt x="93663" y="299139"/>
                    <a:pt x="96151" y="301627"/>
                    <a:pt x="99220" y="301627"/>
                  </a:cubicBezTo>
                  <a:cubicBezTo>
                    <a:pt x="102289" y="301627"/>
                    <a:pt x="104777" y="299139"/>
                    <a:pt x="104777" y="296070"/>
                  </a:cubicBezTo>
                  <a:cubicBezTo>
                    <a:pt x="104777" y="293001"/>
                    <a:pt x="102289" y="290513"/>
                    <a:pt x="99220" y="290513"/>
                  </a:cubicBezTo>
                  <a:close/>
                  <a:moveTo>
                    <a:pt x="99220" y="276225"/>
                  </a:moveTo>
                  <a:cubicBezTo>
                    <a:pt x="109303" y="276225"/>
                    <a:pt x="117477" y="284754"/>
                    <a:pt x="117477" y="295275"/>
                  </a:cubicBezTo>
                  <a:cubicBezTo>
                    <a:pt x="117477" y="305796"/>
                    <a:pt x="109303" y="314325"/>
                    <a:pt x="99220" y="314325"/>
                  </a:cubicBezTo>
                  <a:cubicBezTo>
                    <a:pt x="89137" y="314325"/>
                    <a:pt x="80963" y="305796"/>
                    <a:pt x="80963" y="295275"/>
                  </a:cubicBezTo>
                  <a:cubicBezTo>
                    <a:pt x="80963" y="284754"/>
                    <a:pt x="89137" y="276225"/>
                    <a:pt x="99220" y="276225"/>
                  </a:cubicBezTo>
                  <a:close/>
                  <a:moveTo>
                    <a:pt x="14288" y="268288"/>
                  </a:moveTo>
                  <a:cubicBezTo>
                    <a:pt x="14288" y="268288"/>
                    <a:pt x="14288" y="268288"/>
                    <a:pt x="14288" y="313268"/>
                  </a:cubicBezTo>
                  <a:cubicBezTo>
                    <a:pt x="14288" y="318559"/>
                    <a:pt x="18244" y="323851"/>
                    <a:pt x="23520" y="323851"/>
                  </a:cubicBezTo>
                  <a:cubicBezTo>
                    <a:pt x="23520" y="323851"/>
                    <a:pt x="23520" y="323851"/>
                    <a:pt x="176506" y="323851"/>
                  </a:cubicBezTo>
                  <a:cubicBezTo>
                    <a:pt x="181782" y="323851"/>
                    <a:pt x="185738" y="318559"/>
                    <a:pt x="185738" y="313268"/>
                  </a:cubicBezTo>
                  <a:lnTo>
                    <a:pt x="185738" y="268288"/>
                  </a:lnTo>
                  <a:cubicBezTo>
                    <a:pt x="185738" y="268288"/>
                    <a:pt x="185738" y="268288"/>
                    <a:pt x="14288" y="268288"/>
                  </a:cubicBezTo>
                  <a:close/>
                  <a:moveTo>
                    <a:pt x="33338" y="111125"/>
                  </a:moveTo>
                  <a:cubicBezTo>
                    <a:pt x="37148" y="111125"/>
                    <a:pt x="39688" y="113760"/>
                    <a:pt x="39688" y="117713"/>
                  </a:cubicBezTo>
                  <a:cubicBezTo>
                    <a:pt x="39688" y="117713"/>
                    <a:pt x="39688" y="117713"/>
                    <a:pt x="39688" y="236300"/>
                  </a:cubicBezTo>
                  <a:cubicBezTo>
                    <a:pt x="39688" y="238935"/>
                    <a:pt x="37148" y="242888"/>
                    <a:pt x="33338" y="242888"/>
                  </a:cubicBezTo>
                  <a:cubicBezTo>
                    <a:pt x="29528" y="242888"/>
                    <a:pt x="26988" y="238935"/>
                    <a:pt x="26988" y="236300"/>
                  </a:cubicBezTo>
                  <a:cubicBezTo>
                    <a:pt x="26988" y="236300"/>
                    <a:pt x="26988" y="236300"/>
                    <a:pt x="26988" y="117713"/>
                  </a:cubicBezTo>
                  <a:cubicBezTo>
                    <a:pt x="26988" y="113760"/>
                    <a:pt x="29528" y="111125"/>
                    <a:pt x="33338" y="111125"/>
                  </a:cubicBezTo>
                  <a:close/>
                  <a:moveTo>
                    <a:pt x="33338" y="65088"/>
                  </a:moveTo>
                  <a:cubicBezTo>
                    <a:pt x="37148" y="65088"/>
                    <a:pt x="39688" y="67734"/>
                    <a:pt x="39688" y="71703"/>
                  </a:cubicBezTo>
                  <a:cubicBezTo>
                    <a:pt x="39688" y="71703"/>
                    <a:pt x="39688" y="71703"/>
                    <a:pt x="39688" y="90223"/>
                  </a:cubicBezTo>
                  <a:cubicBezTo>
                    <a:pt x="39688" y="94192"/>
                    <a:pt x="37148" y="96838"/>
                    <a:pt x="33338" y="96838"/>
                  </a:cubicBezTo>
                  <a:cubicBezTo>
                    <a:pt x="29528" y="96838"/>
                    <a:pt x="26988" y="94192"/>
                    <a:pt x="26988" y="90223"/>
                  </a:cubicBezTo>
                  <a:cubicBezTo>
                    <a:pt x="26988" y="90223"/>
                    <a:pt x="26988" y="90223"/>
                    <a:pt x="26988" y="71703"/>
                  </a:cubicBezTo>
                  <a:cubicBezTo>
                    <a:pt x="26988" y="67734"/>
                    <a:pt x="29528" y="65088"/>
                    <a:pt x="33338" y="65088"/>
                  </a:cubicBezTo>
                  <a:close/>
                  <a:moveTo>
                    <a:pt x="14288" y="52388"/>
                  </a:moveTo>
                  <a:lnTo>
                    <a:pt x="14288" y="254001"/>
                  </a:lnTo>
                  <a:lnTo>
                    <a:pt x="185738" y="254001"/>
                  </a:lnTo>
                  <a:lnTo>
                    <a:pt x="185738" y="52388"/>
                  </a:lnTo>
                  <a:close/>
                  <a:moveTo>
                    <a:pt x="92472" y="19050"/>
                  </a:moveTo>
                  <a:cubicBezTo>
                    <a:pt x="92472" y="19050"/>
                    <a:pt x="92472" y="19050"/>
                    <a:pt x="105966" y="19050"/>
                  </a:cubicBezTo>
                  <a:cubicBezTo>
                    <a:pt x="110014" y="19050"/>
                    <a:pt x="112713" y="22947"/>
                    <a:pt x="112713" y="25544"/>
                  </a:cubicBezTo>
                  <a:cubicBezTo>
                    <a:pt x="112713" y="29441"/>
                    <a:pt x="110014" y="33338"/>
                    <a:pt x="105966" y="33338"/>
                  </a:cubicBezTo>
                  <a:cubicBezTo>
                    <a:pt x="105966" y="33338"/>
                    <a:pt x="105966" y="33338"/>
                    <a:pt x="92472" y="33338"/>
                  </a:cubicBezTo>
                  <a:cubicBezTo>
                    <a:pt x="88424" y="33338"/>
                    <a:pt x="85725" y="29441"/>
                    <a:pt x="85725" y="25544"/>
                  </a:cubicBezTo>
                  <a:cubicBezTo>
                    <a:pt x="85725" y="22947"/>
                    <a:pt x="88424" y="19050"/>
                    <a:pt x="92472" y="19050"/>
                  </a:cubicBezTo>
                  <a:close/>
                  <a:moveTo>
                    <a:pt x="23520" y="12700"/>
                  </a:moveTo>
                  <a:cubicBezTo>
                    <a:pt x="18244" y="12700"/>
                    <a:pt x="14288" y="18098"/>
                    <a:pt x="14288" y="23495"/>
                  </a:cubicBezTo>
                  <a:lnTo>
                    <a:pt x="14288" y="39688"/>
                  </a:lnTo>
                  <a:cubicBezTo>
                    <a:pt x="14288" y="39688"/>
                    <a:pt x="14288" y="39688"/>
                    <a:pt x="185738" y="39688"/>
                  </a:cubicBezTo>
                  <a:cubicBezTo>
                    <a:pt x="185738" y="39688"/>
                    <a:pt x="185738" y="39688"/>
                    <a:pt x="185738" y="23495"/>
                  </a:cubicBezTo>
                  <a:cubicBezTo>
                    <a:pt x="185738" y="18098"/>
                    <a:pt x="181782" y="12700"/>
                    <a:pt x="176506" y="12700"/>
                  </a:cubicBezTo>
                  <a:cubicBezTo>
                    <a:pt x="176506" y="12700"/>
                    <a:pt x="176506" y="12700"/>
                    <a:pt x="23520" y="12700"/>
                  </a:cubicBezTo>
                  <a:close/>
                  <a:moveTo>
                    <a:pt x="22489" y="0"/>
                  </a:moveTo>
                  <a:cubicBezTo>
                    <a:pt x="22489" y="0"/>
                    <a:pt x="22489" y="0"/>
                    <a:pt x="175949" y="0"/>
                  </a:cubicBezTo>
                  <a:cubicBezTo>
                    <a:pt x="187855" y="0"/>
                    <a:pt x="198438" y="10517"/>
                    <a:pt x="198438" y="23664"/>
                  </a:cubicBezTo>
                  <a:cubicBezTo>
                    <a:pt x="198438" y="23664"/>
                    <a:pt x="198438" y="23664"/>
                    <a:pt x="198438" y="312886"/>
                  </a:cubicBezTo>
                  <a:cubicBezTo>
                    <a:pt x="198438" y="326033"/>
                    <a:pt x="187855" y="336550"/>
                    <a:pt x="175949" y="336550"/>
                  </a:cubicBezTo>
                  <a:cubicBezTo>
                    <a:pt x="175949" y="336550"/>
                    <a:pt x="175949" y="336550"/>
                    <a:pt x="22489" y="336550"/>
                  </a:cubicBezTo>
                  <a:cubicBezTo>
                    <a:pt x="10583" y="336550"/>
                    <a:pt x="0" y="326033"/>
                    <a:pt x="0" y="312886"/>
                  </a:cubicBezTo>
                  <a:lnTo>
                    <a:pt x="0" y="23664"/>
                  </a:lnTo>
                  <a:cubicBezTo>
                    <a:pt x="0" y="10517"/>
                    <a:pt x="10583" y="0"/>
                    <a:pt x="224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文本框 1055"/>
            <p:cNvSpPr txBox="1"/>
            <p:nvPr/>
          </p:nvSpPr>
          <p:spPr>
            <a:xfrm>
              <a:off x="5268269" y="3229706"/>
              <a:ext cx="2498499" cy="246221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50" name="文本框 1056"/>
            <p:cNvSpPr txBox="1"/>
            <p:nvPr/>
          </p:nvSpPr>
          <p:spPr>
            <a:xfrm>
              <a:off x="5268269" y="3488549"/>
              <a:ext cx="2498499" cy="443198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200" dirty="0">
                  <a:solidFill>
                    <a:sysClr val="windowText" lastClr="000000"/>
                  </a:solidFill>
                </a:rPr>
              </a:br>
              <a:r>
                <a:rPr lang="zh-CN" altLang="en-US" sz="1200" dirty="0">
                  <a:solidFill>
                    <a:sysClr val="windowText" lastClr="000000"/>
                  </a:solidFill>
                </a:rPr>
                <a:t>（建议使用主题字体）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37804" y="3301418"/>
            <a:ext cx="4258577" cy="1132953"/>
            <a:chOff x="5626329" y="4581128"/>
            <a:chExt cx="5678103" cy="1510604"/>
          </a:xfrm>
        </p:grpSpPr>
        <p:sp>
          <p:nvSpPr>
            <p:cNvPr id="7" name="任意多边形: 形状 6"/>
            <p:cNvSpPr>
              <a:spLocks/>
            </p:cNvSpPr>
            <p:nvPr/>
          </p:nvSpPr>
          <p:spPr bwMode="auto">
            <a:xfrm>
              <a:off x="9926381" y="5805784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9926381" y="5805784"/>
              <a:ext cx="486861" cy="220088"/>
            </a:xfrm>
            <a:custGeom>
              <a:avLst/>
              <a:gdLst>
                <a:gd name="T0" fmla="*/ 264 w 584"/>
                <a:gd name="T1" fmla="*/ 264 h 264"/>
                <a:gd name="T2" fmla="*/ 0 w 584"/>
                <a:gd name="T3" fmla="*/ 0 h 264"/>
                <a:gd name="T4" fmla="*/ 584 w 584"/>
                <a:gd name="T5" fmla="*/ 0 h 264"/>
                <a:gd name="T6" fmla="*/ 264 w 58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264">
                  <a:moveTo>
                    <a:pt x="264" y="264"/>
                  </a:moveTo>
                  <a:lnTo>
                    <a:pt x="0" y="0"/>
                  </a:lnTo>
                  <a:lnTo>
                    <a:pt x="584" y="0"/>
                  </a:lnTo>
                  <a:lnTo>
                    <a:pt x="264" y="2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6123194" y="4818723"/>
              <a:ext cx="5141222" cy="1059590"/>
            </a:xfrm>
            <a:custGeom>
              <a:avLst/>
              <a:gdLst>
                <a:gd name="T0" fmla="*/ 2740 w 2970"/>
                <a:gd name="T1" fmla="*/ 0 h 612"/>
                <a:gd name="T2" fmla="*/ 0 w 2970"/>
                <a:gd name="T3" fmla="*/ 0 h 612"/>
                <a:gd name="T4" fmla="*/ 68 w 2970"/>
                <a:gd name="T5" fmla="*/ 598 h 612"/>
                <a:gd name="T6" fmla="*/ 2684 w 2970"/>
                <a:gd name="T7" fmla="*/ 612 h 612"/>
                <a:gd name="T8" fmla="*/ 2740 w 2970"/>
                <a:gd name="T9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0" h="612">
                  <a:moveTo>
                    <a:pt x="27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598"/>
                    <a:pt x="68" y="598"/>
                    <a:pt x="68" y="598"/>
                  </a:cubicBezTo>
                  <a:cubicBezTo>
                    <a:pt x="2684" y="612"/>
                    <a:pt x="2684" y="612"/>
                    <a:pt x="2684" y="612"/>
                  </a:cubicBezTo>
                  <a:cubicBezTo>
                    <a:pt x="2970" y="306"/>
                    <a:pt x="2740" y="0"/>
                    <a:pt x="2740" y="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6145704" y="5812454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6448324" y="5609872"/>
              <a:ext cx="907029" cy="341803"/>
            </a:xfrm>
            <a:custGeom>
              <a:avLst/>
              <a:gdLst>
                <a:gd name="T0" fmla="*/ 524 w 524"/>
                <a:gd name="T1" fmla="*/ 31 h 197"/>
                <a:gd name="T2" fmla="*/ 0 w 524"/>
                <a:gd name="T3" fmla="*/ 0 h 197"/>
                <a:gd name="T4" fmla="*/ 25 w 524"/>
                <a:gd name="T5" fmla="*/ 197 h 197"/>
                <a:gd name="T6" fmla="*/ 235 w 524"/>
                <a:gd name="T7" fmla="*/ 197 h 197"/>
                <a:gd name="T8" fmla="*/ 524 w 524"/>
                <a:gd name="T9" fmla="*/ 3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197">
                  <a:moveTo>
                    <a:pt x="524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67" y="129"/>
                    <a:pt x="524" y="31"/>
                  </a:cubicBezTo>
                </a:path>
              </a:pathLst>
            </a:custGeom>
            <a:solidFill>
              <a:srgbClr val="377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矩形 11"/>
            <p:cNvSpPr>
              <a:spLocks/>
            </p:cNvSpPr>
            <p:nvPr/>
          </p:nvSpPr>
          <p:spPr bwMode="auto">
            <a:xfrm>
              <a:off x="7665477" y="5209712"/>
              <a:ext cx="2498499" cy="9171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6145704" y="5812454"/>
              <a:ext cx="678605" cy="279278"/>
            </a:xfrm>
            <a:custGeom>
              <a:avLst/>
              <a:gdLst>
                <a:gd name="T0" fmla="*/ 596 w 814"/>
                <a:gd name="T1" fmla="*/ 335 h 335"/>
                <a:gd name="T2" fmla="*/ 0 w 814"/>
                <a:gd name="T3" fmla="*/ 0 h 335"/>
                <a:gd name="T4" fmla="*/ 814 w 814"/>
                <a:gd name="T5" fmla="*/ 0 h 335"/>
                <a:gd name="T6" fmla="*/ 596 w 814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335">
                  <a:moveTo>
                    <a:pt x="596" y="335"/>
                  </a:moveTo>
                  <a:lnTo>
                    <a:pt x="0" y="0"/>
                  </a:lnTo>
                  <a:lnTo>
                    <a:pt x="814" y="0"/>
                  </a:lnTo>
                  <a:lnTo>
                    <a:pt x="596" y="33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/>
            <p:cNvSpPr>
              <a:spLocks/>
            </p:cNvSpPr>
            <p:nvPr/>
          </p:nvSpPr>
          <p:spPr bwMode="auto">
            <a:xfrm>
              <a:off x="5626329" y="4581128"/>
              <a:ext cx="1889922" cy="1370548"/>
            </a:xfrm>
            <a:custGeom>
              <a:avLst/>
              <a:gdLst>
                <a:gd name="T0" fmla="*/ 1031 w 1092"/>
                <a:gd name="T1" fmla="*/ 366 h 791"/>
                <a:gd name="T2" fmla="*/ 1026 w 1092"/>
                <a:gd name="T3" fmla="*/ 350 h 791"/>
                <a:gd name="T4" fmla="*/ 919 w 1092"/>
                <a:gd name="T5" fmla="*/ 0 h 791"/>
                <a:gd name="T6" fmla="*/ 182 w 1092"/>
                <a:gd name="T7" fmla="*/ 6 h 791"/>
                <a:gd name="T8" fmla="*/ 84 w 1092"/>
                <a:gd name="T9" fmla="*/ 289 h 791"/>
                <a:gd name="T10" fmla="*/ 124 w 1092"/>
                <a:gd name="T11" fmla="*/ 540 h 791"/>
                <a:gd name="T12" fmla="*/ 418 w 1092"/>
                <a:gd name="T13" fmla="*/ 791 h 791"/>
                <a:gd name="T14" fmla="*/ 710 w 1092"/>
                <a:gd name="T15" fmla="*/ 791 h 791"/>
                <a:gd name="T16" fmla="*/ 1031 w 1092"/>
                <a:gd name="T17" fmla="*/ 36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2" h="791">
                  <a:moveTo>
                    <a:pt x="1031" y="366"/>
                  </a:moveTo>
                  <a:cubicBezTo>
                    <a:pt x="1030" y="361"/>
                    <a:pt x="1028" y="355"/>
                    <a:pt x="1026" y="35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0" y="4"/>
                    <a:pt x="52" y="93"/>
                    <a:pt x="84" y="289"/>
                  </a:cubicBezTo>
                  <a:cubicBezTo>
                    <a:pt x="124" y="540"/>
                    <a:pt x="124" y="540"/>
                    <a:pt x="124" y="540"/>
                  </a:cubicBezTo>
                  <a:cubicBezTo>
                    <a:pt x="147" y="685"/>
                    <a:pt x="272" y="791"/>
                    <a:pt x="418" y="791"/>
                  </a:cubicBezTo>
                  <a:cubicBezTo>
                    <a:pt x="710" y="791"/>
                    <a:pt x="710" y="791"/>
                    <a:pt x="710" y="791"/>
                  </a:cubicBezTo>
                  <a:cubicBezTo>
                    <a:pt x="933" y="791"/>
                    <a:pt x="1092" y="577"/>
                    <a:pt x="1031" y="366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8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6448324" y="5609872"/>
              <a:ext cx="924536" cy="341803"/>
            </a:xfrm>
            <a:custGeom>
              <a:avLst/>
              <a:gdLst>
                <a:gd name="T0" fmla="*/ 534 w 534"/>
                <a:gd name="T1" fmla="*/ 13 h 197"/>
                <a:gd name="T2" fmla="*/ 0 w 534"/>
                <a:gd name="T3" fmla="*/ 0 h 197"/>
                <a:gd name="T4" fmla="*/ 25 w 534"/>
                <a:gd name="T5" fmla="*/ 197 h 197"/>
                <a:gd name="T6" fmla="*/ 235 w 534"/>
                <a:gd name="T7" fmla="*/ 197 h 197"/>
                <a:gd name="T8" fmla="*/ 534 w 534"/>
                <a:gd name="T9" fmla="*/ 1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197">
                  <a:moveTo>
                    <a:pt x="534" y="1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362" y="197"/>
                    <a:pt x="480" y="123"/>
                    <a:pt x="534" y="1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10103118" y="5874978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10103118" y="5874978"/>
              <a:ext cx="225090" cy="1667"/>
            </a:xfrm>
            <a:custGeom>
              <a:avLst/>
              <a:gdLst>
                <a:gd name="T0" fmla="*/ 0 w 270"/>
                <a:gd name="T1" fmla="*/ 0 h 2"/>
                <a:gd name="T2" fmla="*/ 0 w 270"/>
                <a:gd name="T3" fmla="*/ 0 h 2"/>
                <a:gd name="T4" fmla="*/ 270 w 270"/>
                <a:gd name="T5" fmla="*/ 2 h 2"/>
                <a:gd name="T6" fmla="*/ 270 w 270"/>
                <a:gd name="T7" fmla="*/ 2 h 2"/>
                <a:gd name="T8" fmla="*/ 0 w 27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">
                  <a:moveTo>
                    <a:pt x="0" y="0"/>
                  </a:moveTo>
                  <a:lnTo>
                    <a:pt x="0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10103118" y="5163027"/>
              <a:ext cx="929538" cy="715286"/>
            </a:xfrm>
            <a:custGeom>
              <a:avLst/>
              <a:gdLst>
                <a:gd name="T0" fmla="*/ 522 w 537"/>
                <a:gd name="T1" fmla="*/ 0 h 413"/>
                <a:gd name="T2" fmla="*/ 299 w 537"/>
                <a:gd name="T3" fmla="*/ 0 h 413"/>
                <a:gd name="T4" fmla="*/ 72 w 537"/>
                <a:gd name="T5" fmla="*/ 201 h 413"/>
                <a:gd name="T6" fmla="*/ 0 w 537"/>
                <a:gd name="T7" fmla="*/ 411 h 413"/>
                <a:gd name="T8" fmla="*/ 130 w 537"/>
                <a:gd name="T9" fmla="*/ 412 h 413"/>
                <a:gd name="T10" fmla="*/ 385 w 537"/>
                <a:gd name="T11" fmla="*/ 413 h 413"/>
                <a:gd name="T12" fmla="*/ 385 w 537"/>
                <a:gd name="T13" fmla="*/ 413 h 413"/>
                <a:gd name="T14" fmla="*/ 467 w 537"/>
                <a:gd name="T15" fmla="*/ 304 h 413"/>
                <a:gd name="T16" fmla="*/ 467 w 537"/>
                <a:gd name="T17" fmla="*/ 304 h 413"/>
                <a:gd name="T18" fmla="*/ 467 w 537"/>
                <a:gd name="T19" fmla="*/ 304 h 413"/>
                <a:gd name="T20" fmla="*/ 467 w 537"/>
                <a:gd name="T21" fmla="*/ 304 h 413"/>
                <a:gd name="T22" fmla="*/ 467 w 537"/>
                <a:gd name="T23" fmla="*/ 303 h 413"/>
                <a:gd name="T24" fmla="*/ 467 w 537"/>
                <a:gd name="T25" fmla="*/ 303 h 413"/>
                <a:gd name="T26" fmla="*/ 468 w 537"/>
                <a:gd name="T27" fmla="*/ 303 h 413"/>
                <a:gd name="T28" fmla="*/ 468 w 537"/>
                <a:gd name="T29" fmla="*/ 303 h 413"/>
                <a:gd name="T30" fmla="*/ 468 w 537"/>
                <a:gd name="T31" fmla="*/ 302 h 413"/>
                <a:gd name="T32" fmla="*/ 468 w 537"/>
                <a:gd name="T33" fmla="*/ 302 h 413"/>
                <a:gd name="T34" fmla="*/ 468 w 537"/>
                <a:gd name="T35" fmla="*/ 302 h 413"/>
                <a:gd name="T36" fmla="*/ 468 w 537"/>
                <a:gd name="T37" fmla="*/ 302 h 413"/>
                <a:gd name="T38" fmla="*/ 468 w 537"/>
                <a:gd name="T39" fmla="*/ 302 h 413"/>
                <a:gd name="T40" fmla="*/ 468 w 537"/>
                <a:gd name="T41" fmla="*/ 301 h 413"/>
                <a:gd name="T42" fmla="*/ 468 w 537"/>
                <a:gd name="T43" fmla="*/ 301 h 413"/>
                <a:gd name="T44" fmla="*/ 522 w 537"/>
                <a:gd name="T4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7" h="413">
                  <a:moveTo>
                    <a:pt x="522" y="0"/>
                  </a:moveTo>
                  <a:cubicBezTo>
                    <a:pt x="299" y="0"/>
                    <a:pt x="299" y="0"/>
                    <a:pt x="299" y="0"/>
                  </a:cubicBezTo>
                  <a:cubicBezTo>
                    <a:pt x="183" y="0"/>
                    <a:pt x="87" y="87"/>
                    <a:pt x="72" y="201"/>
                  </a:cubicBezTo>
                  <a:cubicBezTo>
                    <a:pt x="59" y="299"/>
                    <a:pt x="25" y="370"/>
                    <a:pt x="0" y="411"/>
                  </a:cubicBezTo>
                  <a:cubicBezTo>
                    <a:pt x="130" y="412"/>
                    <a:pt x="130" y="412"/>
                    <a:pt x="130" y="412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385" y="413"/>
                    <a:pt x="385" y="413"/>
                    <a:pt x="385" y="413"/>
                  </a:cubicBezTo>
                  <a:cubicBezTo>
                    <a:pt x="419" y="376"/>
                    <a:pt x="446" y="340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4"/>
                    <a:pt x="467" y="304"/>
                    <a:pt x="467" y="304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7" y="303"/>
                  </a:cubicBezTo>
                  <a:cubicBezTo>
                    <a:pt x="467" y="303"/>
                    <a:pt x="467" y="303"/>
                    <a:pt x="468" y="303"/>
                  </a:cubicBezTo>
                  <a:cubicBezTo>
                    <a:pt x="468" y="303"/>
                    <a:pt x="468" y="303"/>
                    <a:pt x="468" y="303"/>
                  </a:cubicBezTo>
                  <a:cubicBezTo>
                    <a:pt x="468" y="303"/>
                    <a:pt x="468" y="303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2"/>
                    <a:pt x="468" y="302"/>
                  </a:cubicBezTo>
                  <a:cubicBezTo>
                    <a:pt x="468" y="302"/>
                    <a:pt x="468" y="301"/>
                    <a:pt x="468" y="301"/>
                  </a:cubicBezTo>
                  <a:cubicBezTo>
                    <a:pt x="468" y="301"/>
                    <a:pt x="468" y="301"/>
                    <a:pt x="468" y="301"/>
                  </a:cubicBezTo>
                  <a:cubicBezTo>
                    <a:pt x="531" y="191"/>
                    <a:pt x="537" y="86"/>
                    <a:pt x="522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10146469" y="5246394"/>
              <a:ext cx="1157963" cy="779478"/>
            </a:xfrm>
            <a:custGeom>
              <a:avLst/>
              <a:gdLst>
                <a:gd name="T0" fmla="*/ 616 w 669"/>
                <a:gd name="T1" fmla="*/ 0 h 450"/>
                <a:gd name="T2" fmla="*/ 326 w 669"/>
                <a:gd name="T3" fmla="*/ 0 h 450"/>
                <a:gd name="T4" fmla="*/ 99 w 669"/>
                <a:gd name="T5" fmla="*/ 201 h 450"/>
                <a:gd name="T6" fmla="*/ 0 w 669"/>
                <a:gd name="T7" fmla="*/ 450 h 450"/>
                <a:gd name="T8" fmla="*/ 523 w 669"/>
                <a:gd name="T9" fmla="*/ 450 h 450"/>
                <a:gd name="T10" fmla="*/ 616 w 669"/>
                <a:gd name="T11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9" h="450">
                  <a:moveTo>
                    <a:pt x="616" y="0"/>
                  </a:moveTo>
                  <a:cubicBezTo>
                    <a:pt x="326" y="0"/>
                    <a:pt x="326" y="0"/>
                    <a:pt x="326" y="0"/>
                  </a:cubicBezTo>
                  <a:cubicBezTo>
                    <a:pt x="211" y="0"/>
                    <a:pt x="114" y="86"/>
                    <a:pt x="99" y="201"/>
                  </a:cubicBezTo>
                  <a:cubicBezTo>
                    <a:pt x="79" y="361"/>
                    <a:pt x="0" y="450"/>
                    <a:pt x="0" y="450"/>
                  </a:cubicBezTo>
                  <a:cubicBezTo>
                    <a:pt x="523" y="450"/>
                    <a:pt x="523" y="450"/>
                    <a:pt x="523" y="450"/>
                  </a:cubicBezTo>
                  <a:cubicBezTo>
                    <a:pt x="523" y="450"/>
                    <a:pt x="669" y="285"/>
                    <a:pt x="616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6856821" y="5859139"/>
              <a:ext cx="1485594" cy="92537"/>
            </a:xfrm>
            <a:custGeom>
              <a:avLst/>
              <a:gdLst>
                <a:gd name="T0" fmla="*/ 180 w 858"/>
                <a:gd name="T1" fmla="*/ 0 h 53"/>
                <a:gd name="T2" fmla="*/ 19 w 858"/>
                <a:gd name="T3" fmla="*/ 53 h 53"/>
                <a:gd name="T4" fmla="*/ 19 w 858"/>
                <a:gd name="T5" fmla="*/ 53 h 53"/>
                <a:gd name="T6" fmla="*/ 19 w 858"/>
                <a:gd name="T7" fmla="*/ 53 h 53"/>
                <a:gd name="T8" fmla="*/ 18 w 858"/>
                <a:gd name="T9" fmla="*/ 53 h 53"/>
                <a:gd name="T10" fmla="*/ 18 w 858"/>
                <a:gd name="T11" fmla="*/ 53 h 53"/>
                <a:gd name="T12" fmla="*/ 18 w 858"/>
                <a:gd name="T13" fmla="*/ 53 h 53"/>
                <a:gd name="T14" fmla="*/ 15 w 858"/>
                <a:gd name="T15" fmla="*/ 53 h 53"/>
                <a:gd name="T16" fmla="*/ 15 w 858"/>
                <a:gd name="T17" fmla="*/ 53 h 53"/>
                <a:gd name="T18" fmla="*/ 14 w 858"/>
                <a:gd name="T19" fmla="*/ 53 h 53"/>
                <a:gd name="T20" fmla="*/ 14 w 858"/>
                <a:gd name="T21" fmla="*/ 53 h 53"/>
                <a:gd name="T22" fmla="*/ 13 w 858"/>
                <a:gd name="T23" fmla="*/ 53 h 53"/>
                <a:gd name="T24" fmla="*/ 13 w 858"/>
                <a:gd name="T25" fmla="*/ 53 h 53"/>
                <a:gd name="T26" fmla="*/ 13 w 858"/>
                <a:gd name="T27" fmla="*/ 53 h 53"/>
                <a:gd name="T28" fmla="*/ 13 w 858"/>
                <a:gd name="T29" fmla="*/ 53 h 53"/>
                <a:gd name="T30" fmla="*/ 12 w 858"/>
                <a:gd name="T31" fmla="*/ 53 h 53"/>
                <a:gd name="T32" fmla="*/ 12 w 858"/>
                <a:gd name="T33" fmla="*/ 53 h 53"/>
                <a:gd name="T34" fmla="*/ 11 w 858"/>
                <a:gd name="T35" fmla="*/ 53 h 53"/>
                <a:gd name="T36" fmla="*/ 11 w 858"/>
                <a:gd name="T37" fmla="*/ 53 h 53"/>
                <a:gd name="T38" fmla="*/ 10 w 858"/>
                <a:gd name="T39" fmla="*/ 53 h 53"/>
                <a:gd name="T40" fmla="*/ 10 w 858"/>
                <a:gd name="T41" fmla="*/ 53 h 53"/>
                <a:gd name="T42" fmla="*/ 9 w 858"/>
                <a:gd name="T43" fmla="*/ 53 h 53"/>
                <a:gd name="T44" fmla="*/ 9 w 858"/>
                <a:gd name="T45" fmla="*/ 53 h 53"/>
                <a:gd name="T46" fmla="*/ 8 w 858"/>
                <a:gd name="T47" fmla="*/ 53 h 53"/>
                <a:gd name="T48" fmla="*/ 8 w 858"/>
                <a:gd name="T49" fmla="*/ 53 h 53"/>
                <a:gd name="T50" fmla="*/ 8 w 858"/>
                <a:gd name="T51" fmla="*/ 53 h 53"/>
                <a:gd name="T52" fmla="*/ 7 w 858"/>
                <a:gd name="T53" fmla="*/ 53 h 53"/>
                <a:gd name="T54" fmla="*/ 7 w 858"/>
                <a:gd name="T55" fmla="*/ 53 h 53"/>
                <a:gd name="T56" fmla="*/ 7 w 858"/>
                <a:gd name="T57" fmla="*/ 53 h 53"/>
                <a:gd name="T58" fmla="*/ 6 w 858"/>
                <a:gd name="T59" fmla="*/ 53 h 53"/>
                <a:gd name="T60" fmla="*/ 6 w 858"/>
                <a:gd name="T61" fmla="*/ 53 h 53"/>
                <a:gd name="T62" fmla="*/ 5 w 858"/>
                <a:gd name="T63" fmla="*/ 53 h 53"/>
                <a:gd name="T64" fmla="*/ 5 w 858"/>
                <a:gd name="T65" fmla="*/ 53 h 53"/>
                <a:gd name="T66" fmla="*/ 5 w 858"/>
                <a:gd name="T67" fmla="*/ 53 h 53"/>
                <a:gd name="T68" fmla="*/ 4 w 858"/>
                <a:gd name="T69" fmla="*/ 53 h 53"/>
                <a:gd name="T70" fmla="*/ 4 w 858"/>
                <a:gd name="T71" fmla="*/ 53 h 53"/>
                <a:gd name="T72" fmla="*/ 4 w 858"/>
                <a:gd name="T73" fmla="*/ 53 h 53"/>
                <a:gd name="T74" fmla="*/ 3 w 858"/>
                <a:gd name="T75" fmla="*/ 53 h 53"/>
                <a:gd name="T76" fmla="*/ 3 w 858"/>
                <a:gd name="T77" fmla="*/ 53 h 53"/>
                <a:gd name="T78" fmla="*/ 3 w 858"/>
                <a:gd name="T79" fmla="*/ 53 h 53"/>
                <a:gd name="T80" fmla="*/ 2 w 858"/>
                <a:gd name="T81" fmla="*/ 53 h 53"/>
                <a:gd name="T82" fmla="*/ 2 w 858"/>
                <a:gd name="T83" fmla="*/ 53 h 53"/>
                <a:gd name="T84" fmla="*/ 2 w 858"/>
                <a:gd name="T85" fmla="*/ 53 h 53"/>
                <a:gd name="T86" fmla="*/ 1 w 858"/>
                <a:gd name="T87" fmla="*/ 53 h 53"/>
                <a:gd name="T88" fmla="*/ 1 w 858"/>
                <a:gd name="T89" fmla="*/ 53 h 53"/>
                <a:gd name="T90" fmla="*/ 0 w 858"/>
                <a:gd name="T91" fmla="*/ 53 h 53"/>
                <a:gd name="T92" fmla="*/ 0 w 858"/>
                <a:gd name="T93" fmla="*/ 53 h 53"/>
                <a:gd name="T94" fmla="*/ 858 w 858"/>
                <a:gd name="T95" fmla="*/ 4 h 53"/>
                <a:gd name="T96" fmla="*/ 180 w 858"/>
                <a:gd name="T9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8" h="53">
                  <a:moveTo>
                    <a:pt x="180" y="0"/>
                  </a:moveTo>
                  <a:cubicBezTo>
                    <a:pt x="134" y="30"/>
                    <a:pt x="79" y="49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3" y="53"/>
                    <a:pt x="488" y="36"/>
                    <a:pt x="858" y="4"/>
                  </a:cubicBezTo>
                  <a:cubicBezTo>
                    <a:pt x="180" y="0"/>
                    <a:pt x="180" y="0"/>
                    <a:pt x="180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7168612" y="5632382"/>
              <a:ext cx="2212551" cy="234261"/>
            </a:xfrm>
            <a:custGeom>
              <a:avLst/>
              <a:gdLst>
                <a:gd name="T0" fmla="*/ 118 w 1278"/>
                <a:gd name="T1" fmla="*/ 0 h 135"/>
                <a:gd name="T2" fmla="*/ 106 w 1278"/>
                <a:gd name="T3" fmla="*/ 21 h 135"/>
                <a:gd name="T4" fmla="*/ 86 w 1278"/>
                <a:gd name="T5" fmla="*/ 51 h 135"/>
                <a:gd name="T6" fmla="*/ 0 w 1278"/>
                <a:gd name="T7" fmla="*/ 131 h 135"/>
                <a:gd name="T8" fmla="*/ 678 w 1278"/>
                <a:gd name="T9" fmla="*/ 135 h 135"/>
                <a:gd name="T10" fmla="*/ 1278 w 1278"/>
                <a:gd name="T11" fmla="*/ 29 h 135"/>
                <a:gd name="T12" fmla="*/ 118 w 1278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35">
                  <a:moveTo>
                    <a:pt x="118" y="0"/>
                  </a:moveTo>
                  <a:cubicBezTo>
                    <a:pt x="114" y="7"/>
                    <a:pt x="110" y="14"/>
                    <a:pt x="106" y="21"/>
                  </a:cubicBezTo>
                  <a:cubicBezTo>
                    <a:pt x="100" y="31"/>
                    <a:pt x="94" y="41"/>
                    <a:pt x="86" y="51"/>
                  </a:cubicBezTo>
                  <a:cubicBezTo>
                    <a:pt x="63" y="82"/>
                    <a:pt x="34" y="109"/>
                    <a:pt x="0" y="131"/>
                  </a:cubicBezTo>
                  <a:cubicBezTo>
                    <a:pt x="678" y="135"/>
                    <a:pt x="678" y="135"/>
                    <a:pt x="678" y="135"/>
                  </a:cubicBezTo>
                  <a:cubicBezTo>
                    <a:pt x="980" y="108"/>
                    <a:pt x="1252" y="73"/>
                    <a:pt x="1278" y="29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6856821" y="5951676"/>
              <a:ext cx="33347" cy="0"/>
            </a:xfrm>
            <a:custGeom>
              <a:avLst/>
              <a:gdLst>
                <a:gd name="T0" fmla="*/ 0 w 19"/>
                <a:gd name="T1" fmla="*/ 0 w 19"/>
                <a:gd name="T2" fmla="*/ 1 w 19"/>
                <a:gd name="T3" fmla="*/ 2 w 19"/>
                <a:gd name="T4" fmla="*/ 2 w 19"/>
                <a:gd name="T5" fmla="*/ 2 w 19"/>
                <a:gd name="T6" fmla="*/ 3 w 19"/>
                <a:gd name="T7" fmla="*/ 3 w 19"/>
                <a:gd name="T8" fmla="*/ 4 w 19"/>
                <a:gd name="T9" fmla="*/ 5 w 19"/>
                <a:gd name="T10" fmla="*/ 5 w 19"/>
                <a:gd name="T11" fmla="*/ 5 w 19"/>
                <a:gd name="T12" fmla="*/ 6 w 19"/>
                <a:gd name="T13" fmla="*/ 6 w 19"/>
                <a:gd name="T14" fmla="*/ 7 w 19"/>
                <a:gd name="T15" fmla="*/ 8 w 19"/>
                <a:gd name="T16" fmla="*/ 8 w 19"/>
                <a:gd name="T17" fmla="*/ 8 w 19"/>
                <a:gd name="T18" fmla="*/ 9 w 19"/>
                <a:gd name="T19" fmla="*/ 9 w 19"/>
                <a:gd name="T20" fmla="*/ 10 w 19"/>
                <a:gd name="T21" fmla="*/ 11 w 19"/>
                <a:gd name="T22" fmla="*/ 11 w 19"/>
                <a:gd name="T23" fmla="*/ 12 w 19"/>
                <a:gd name="T24" fmla="*/ 13 w 19"/>
                <a:gd name="T25" fmla="*/ 13 w 19"/>
                <a:gd name="T26" fmla="*/ 13 w 19"/>
                <a:gd name="T27" fmla="*/ 14 w 19"/>
                <a:gd name="T28" fmla="*/ 14 w 19"/>
                <a:gd name="T29" fmla="*/ 15 w 19"/>
                <a:gd name="T30" fmla="*/ 18 w 19"/>
                <a:gd name="T31" fmla="*/ 18 w 19"/>
                <a:gd name="T32" fmla="*/ 18 w 19"/>
                <a:gd name="T33" fmla="*/ 19 w 19"/>
                <a:gd name="T34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6856821" y="5632382"/>
              <a:ext cx="516040" cy="319294"/>
            </a:xfrm>
            <a:custGeom>
              <a:avLst/>
              <a:gdLst>
                <a:gd name="T0" fmla="*/ 0 w 298"/>
                <a:gd name="T1" fmla="*/ 184 h 184"/>
                <a:gd name="T2" fmla="*/ 0 w 298"/>
                <a:gd name="T3" fmla="*/ 184 h 184"/>
                <a:gd name="T4" fmla="*/ 0 w 298"/>
                <a:gd name="T5" fmla="*/ 184 h 184"/>
                <a:gd name="T6" fmla="*/ 266 w 298"/>
                <a:gd name="T7" fmla="*/ 51 h 184"/>
                <a:gd name="T8" fmla="*/ 249 w 298"/>
                <a:gd name="T9" fmla="*/ 72 h 184"/>
                <a:gd name="T10" fmla="*/ 3 w 298"/>
                <a:gd name="T11" fmla="*/ 184 h 184"/>
                <a:gd name="T12" fmla="*/ 0 w 298"/>
                <a:gd name="T13" fmla="*/ 184 h 184"/>
                <a:gd name="T14" fmla="*/ 0 w 298"/>
                <a:gd name="T15" fmla="*/ 184 h 184"/>
                <a:gd name="T16" fmla="*/ 0 w 298"/>
                <a:gd name="T17" fmla="*/ 184 h 184"/>
                <a:gd name="T18" fmla="*/ 1 w 298"/>
                <a:gd name="T19" fmla="*/ 184 h 184"/>
                <a:gd name="T20" fmla="*/ 1 w 298"/>
                <a:gd name="T21" fmla="*/ 184 h 184"/>
                <a:gd name="T22" fmla="*/ 2 w 298"/>
                <a:gd name="T23" fmla="*/ 184 h 184"/>
                <a:gd name="T24" fmla="*/ 2 w 298"/>
                <a:gd name="T25" fmla="*/ 184 h 184"/>
                <a:gd name="T26" fmla="*/ 2 w 298"/>
                <a:gd name="T27" fmla="*/ 184 h 184"/>
                <a:gd name="T28" fmla="*/ 3 w 298"/>
                <a:gd name="T29" fmla="*/ 184 h 184"/>
                <a:gd name="T30" fmla="*/ 3 w 298"/>
                <a:gd name="T31" fmla="*/ 184 h 184"/>
                <a:gd name="T32" fmla="*/ 3 w 298"/>
                <a:gd name="T33" fmla="*/ 184 h 184"/>
                <a:gd name="T34" fmla="*/ 4 w 298"/>
                <a:gd name="T35" fmla="*/ 184 h 184"/>
                <a:gd name="T36" fmla="*/ 4 w 298"/>
                <a:gd name="T37" fmla="*/ 184 h 184"/>
                <a:gd name="T38" fmla="*/ 4 w 298"/>
                <a:gd name="T39" fmla="*/ 184 h 184"/>
                <a:gd name="T40" fmla="*/ 5 w 298"/>
                <a:gd name="T41" fmla="*/ 184 h 184"/>
                <a:gd name="T42" fmla="*/ 5 w 298"/>
                <a:gd name="T43" fmla="*/ 184 h 184"/>
                <a:gd name="T44" fmla="*/ 5 w 298"/>
                <a:gd name="T45" fmla="*/ 184 h 184"/>
                <a:gd name="T46" fmla="*/ 6 w 298"/>
                <a:gd name="T47" fmla="*/ 184 h 184"/>
                <a:gd name="T48" fmla="*/ 6 w 298"/>
                <a:gd name="T49" fmla="*/ 184 h 184"/>
                <a:gd name="T50" fmla="*/ 7 w 298"/>
                <a:gd name="T51" fmla="*/ 184 h 184"/>
                <a:gd name="T52" fmla="*/ 7 w 298"/>
                <a:gd name="T53" fmla="*/ 184 h 184"/>
                <a:gd name="T54" fmla="*/ 7 w 298"/>
                <a:gd name="T55" fmla="*/ 184 h 184"/>
                <a:gd name="T56" fmla="*/ 8 w 298"/>
                <a:gd name="T57" fmla="*/ 184 h 184"/>
                <a:gd name="T58" fmla="*/ 8 w 298"/>
                <a:gd name="T59" fmla="*/ 184 h 184"/>
                <a:gd name="T60" fmla="*/ 8 w 298"/>
                <a:gd name="T61" fmla="*/ 184 h 184"/>
                <a:gd name="T62" fmla="*/ 9 w 298"/>
                <a:gd name="T63" fmla="*/ 184 h 184"/>
                <a:gd name="T64" fmla="*/ 9 w 298"/>
                <a:gd name="T65" fmla="*/ 184 h 184"/>
                <a:gd name="T66" fmla="*/ 10 w 298"/>
                <a:gd name="T67" fmla="*/ 184 h 184"/>
                <a:gd name="T68" fmla="*/ 10 w 298"/>
                <a:gd name="T69" fmla="*/ 184 h 184"/>
                <a:gd name="T70" fmla="*/ 11 w 298"/>
                <a:gd name="T71" fmla="*/ 184 h 184"/>
                <a:gd name="T72" fmla="*/ 11 w 298"/>
                <a:gd name="T73" fmla="*/ 184 h 184"/>
                <a:gd name="T74" fmla="*/ 12 w 298"/>
                <a:gd name="T75" fmla="*/ 184 h 184"/>
                <a:gd name="T76" fmla="*/ 12 w 298"/>
                <a:gd name="T77" fmla="*/ 184 h 184"/>
                <a:gd name="T78" fmla="*/ 13 w 298"/>
                <a:gd name="T79" fmla="*/ 184 h 184"/>
                <a:gd name="T80" fmla="*/ 13 w 298"/>
                <a:gd name="T81" fmla="*/ 184 h 184"/>
                <a:gd name="T82" fmla="*/ 13 w 298"/>
                <a:gd name="T83" fmla="*/ 184 h 184"/>
                <a:gd name="T84" fmla="*/ 13 w 298"/>
                <a:gd name="T85" fmla="*/ 184 h 184"/>
                <a:gd name="T86" fmla="*/ 14 w 298"/>
                <a:gd name="T87" fmla="*/ 184 h 184"/>
                <a:gd name="T88" fmla="*/ 14 w 298"/>
                <a:gd name="T89" fmla="*/ 184 h 184"/>
                <a:gd name="T90" fmla="*/ 15 w 298"/>
                <a:gd name="T91" fmla="*/ 184 h 184"/>
                <a:gd name="T92" fmla="*/ 15 w 298"/>
                <a:gd name="T93" fmla="*/ 184 h 184"/>
                <a:gd name="T94" fmla="*/ 18 w 298"/>
                <a:gd name="T95" fmla="*/ 184 h 184"/>
                <a:gd name="T96" fmla="*/ 18 w 298"/>
                <a:gd name="T97" fmla="*/ 184 h 184"/>
                <a:gd name="T98" fmla="*/ 18 w 298"/>
                <a:gd name="T99" fmla="*/ 184 h 184"/>
                <a:gd name="T100" fmla="*/ 19 w 298"/>
                <a:gd name="T101" fmla="*/ 184 h 184"/>
                <a:gd name="T102" fmla="*/ 19 w 298"/>
                <a:gd name="T103" fmla="*/ 184 h 184"/>
                <a:gd name="T104" fmla="*/ 19 w 298"/>
                <a:gd name="T105" fmla="*/ 184 h 184"/>
                <a:gd name="T106" fmla="*/ 180 w 298"/>
                <a:gd name="T107" fmla="*/ 131 h 184"/>
                <a:gd name="T108" fmla="*/ 266 w 298"/>
                <a:gd name="T109" fmla="*/ 51 h 184"/>
                <a:gd name="T110" fmla="*/ 298 w 298"/>
                <a:gd name="T111" fmla="*/ 0 h 184"/>
                <a:gd name="T112" fmla="*/ 298 w 298"/>
                <a:gd name="T113" fmla="*/ 0 h 184"/>
                <a:gd name="T114" fmla="*/ 286 w 298"/>
                <a:gd name="T115" fmla="*/ 21 h 184"/>
                <a:gd name="T116" fmla="*/ 298 w 298"/>
                <a:gd name="T117" fmla="*/ 0 h 184"/>
                <a:gd name="T118" fmla="*/ 298 w 298"/>
                <a:gd name="T1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8" h="184">
                  <a:moveTo>
                    <a:pt x="0" y="18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moveTo>
                    <a:pt x="266" y="51"/>
                  </a:moveTo>
                  <a:cubicBezTo>
                    <a:pt x="261" y="58"/>
                    <a:pt x="255" y="65"/>
                    <a:pt x="249" y="72"/>
                  </a:cubicBezTo>
                  <a:cubicBezTo>
                    <a:pt x="189" y="139"/>
                    <a:pt x="103" y="183"/>
                    <a:pt x="3" y="184"/>
                  </a:cubicBezTo>
                  <a:cubicBezTo>
                    <a:pt x="2" y="184"/>
                    <a:pt x="1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2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6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4"/>
                    <a:pt x="9" y="184"/>
                    <a:pt x="10" y="184"/>
                  </a:cubicBezTo>
                  <a:cubicBezTo>
                    <a:pt x="10" y="184"/>
                    <a:pt x="10" y="184"/>
                    <a:pt x="10" y="184"/>
                  </a:cubicBezTo>
                  <a:cubicBezTo>
                    <a:pt x="10" y="184"/>
                    <a:pt x="11" y="184"/>
                    <a:pt x="11" y="184"/>
                  </a:cubicBezTo>
                  <a:cubicBezTo>
                    <a:pt x="11" y="184"/>
                    <a:pt x="11" y="184"/>
                    <a:pt x="11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2" y="184"/>
                    <a:pt x="12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14" y="184"/>
                    <a:pt x="15" y="184"/>
                    <a:pt x="15" y="184"/>
                  </a:cubicBezTo>
                  <a:cubicBezTo>
                    <a:pt x="15" y="184"/>
                    <a:pt x="15" y="184"/>
                    <a:pt x="15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79" y="180"/>
                    <a:pt x="134" y="161"/>
                    <a:pt x="180" y="131"/>
                  </a:cubicBezTo>
                  <a:cubicBezTo>
                    <a:pt x="214" y="109"/>
                    <a:pt x="243" y="82"/>
                    <a:pt x="266" y="51"/>
                  </a:cubicBezTo>
                  <a:moveTo>
                    <a:pt x="298" y="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94" y="7"/>
                    <a:pt x="290" y="14"/>
                    <a:pt x="286" y="21"/>
                  </a:cubicBezTo>
                  <a:cubicBezTo>
                    <a:pt x="290" y="14"/>
                    <a:pt x="294" y="7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</a:path>
              </a:pathLst>
            </a:custGeom>
            <a:solidFill>
              <a:srgbClr val="559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6855153" y="5632382"/>
              <a:ext cx="517707" cy="319294"/>
            </a:xfrm>
            <a:custGeom>
              <a:avLst/>
              <a:gdLst>
                <a:gd name="T0" fmla="*/ 4 w 299"/>
                <a:gd name="T1" fmla="*/ 184 h 184"/>
                <a:gd name="T2" fmla="*/ 0 w 299"/>
                <a:gd name="T3" fmla="*/ 184 h 184"/>
                <a:gd name="T4" fmla="*/ 1 w 299"/>
                <a:gd name="T5" fmla="*/ 184 h 184"/>
                <a:gd name="T6" fmla="*/ 1 w 299"/>
                <a:gd name="T7" fmla="*/ 184 h 184"/>
                <a:gd name="T8" fmla="*/ 1 w 299"/>
                <a:gd name="T9" fmla="*/ 184 h 184"/>
                <a:gd name="T10" fmla="*/ 4 w 299"/>
                <a:gd name="T11" fmla="*/ 184 h 184"/>
                <a:gd name="T12" fmla="*/ 299 w 299"/>
                <a:gd name="T13" fmla="*/ 0 h 184"/>
                <a:gd name="T14" fmla="*/ 250 w 299"/>
                <a:gd name="T15" fmla="*/ 72 h 184"/>
                <a:gd name="T16" fmla="*/ 267 w 299"/>
                <a:gd name="T17" fmla="*/ 51 h 184"/>
                <a:gd name="T18" fmla="*/ 287 w 299"/>
                <a:gd name="T19" fmla="*/ 21 h 184"/>
                <a:gd name="T20" fmla="*/ 299 w 299"/>
                <a:gd name="T21" fmla="*/ 0 h 184"/>
                <a:gd name="T22" fmla="*/ 299 w 299"/>
                <a:gd name="T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184">
                  <a:moveTo>
                    <a:pt x="4" y="184"/>
                  </a:moveTo>
                  <a:cubicBezTo>
                    <a:pt x="3" y="184"/>
                    <a:pt x="2" y="184"/>
                    <a:pt x="0" y="184"/>
                  </a:cubicBezTo>
                  <a:cubicBezTo>
                    <a:pt x="0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2" y="184"/>
                    <a:pt x="3" y="184"/>
                    <a:pt x="4" y="184"/>
                  </a:cubicBezTo>
                  <a:moveTo>
                    <a:pt x="299" y="0"/>
                  </a:moveTo>
                  <a:cubicBezTo>
                    <a:pt x="286" y="26"/>
                    <a:pt x="269" y="50"/>
                    <a:pt x="250" y="72"/>
                  </a:cubicBezTo>
                  <a:cubicBezTo>
                    <a:pt x="256" y="65"/>
                    <a:pt x="262" y="58"/>
                    <a:pt x="267" y="51"/>
                  </a:cubicBezTo>
                  <a:cubicBezTo>
                    <a:pt x="275" y="41"/>
                    <a:pt x="281" y="31"/>
                    <a:pt x="287" y="21"/>
                  </a:cubicBezTo>
                  <a:cubicBezTo>
                    <a:pt x="291" y="14"/>
                    <a:pt x="295" y="7"/>
                    <a:pt x="299" y="0"/>
                  </a:cubicBezTo>
                  <a:cubicBezTo>
                    <a:pt x="299" y="0"/>
                    <a:pt x="299" y="0"/>
                    <a:pt x="299" y="0"/>
                  </a:cubicBezTo>
                </a:path>
              </a:pathLst>
            </a:custGeom>
            <a:solidFill>
              <a:srgbClr val="347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6540028" y="5683235"/>
              <a:ext cx="2995364" cy="408497"/>
            </a:xfrm>
            <a:custGeom>
              <a:avLst/>
              <a:gdLst>
                <a:gd name="T0" fmla="*/ 3408 w 3593"/>
                <a:gd name="T1" fmla="*/ 0 h 490"/>
                <a:gd name="T2" fmla="*/ 0 w 3593"/>
                <a:gd name="T3" fmla="*/ 16 h 490"/>
                <a:gd name="T4" fmla="*/ 123 w 3593"/>
                <a:gd name="T5" fmla="*/ 490 h 490"/>
                <a:gd name="T6" fmla="*/ 3456 w 3593"/>
                <a:gd name="T7" fmla="*/ 446 h 490"/>
                <a:gd name="T8" fmla="*/ 3593 w 3593"/>
                <a:gd name="T9" fmla="*/ 228 h 490"/>
                <a:gd name="T10" fmla="*/ 3408 w 3593"/>
                <a:gd name="T11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3" h="490">
                  <a:moveTo>
                    <a:pt x="3408" y="0"/>
                  </a:moveTo>
                  <a:lnTo>
                    <a:pt x="0" y="16"/>
                  </a:lnTo>
                  <a:lnTo>
                    <a:pt x="123" y="490"/>
                  </a:lnTo>
                  <a:lnTo>
                    <a:pt x="3456" y="446"/>
                  </a:lnTo>
                  <a:lnTo>
                    <a:pt x="3593" y="228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10588814" y="5493484"/>
              <a:ext cx="349790" cy="285297"/>
            </a:xfrm>
            <a:custGeom>
              <a:avLst/>
              <a:gdLst>
                <a:gd name="connsiteX0" fmla="*/ 39952 w 338667"/>
                <a:gd name="connsiteY0" fmla="*/ 252412 h 276225"/>
                <a:gd name="connsiteX1" fmla="*/ 297127 w 338667"/>
                <a:gd name="connsiteY1" fmla="*/ 252412 h 276225"/>
                <a:gd name="connsiteX2" fmla="*/ 297127 w 338667"/>
                <a:gd name="connsiteY2" fmla="*/ 276225 h 276225"/>
                <a:gd name="connsiteX3" fmla="*/ 39952 w 338667"/>
                <a:gd name="connsiteY3" fmla="*/ 276225 h 276225"/>
                <a:gd name="connsiteX4" fmla="*/ 169334 w 338667"/>
                <a:gd name="connsiteY4" fmla="*/ 98425 h 276225"/>
                <a:gd name="connsiteX5" fmla="*/ 225690 w 338667"/>
                <a:gd name="connsiteY5" fmla="*/ 154918 h 276225"/>
                <a:gd name="connsiteX6" fmla="*/ 221758 w 338667"/>
                <a:gd name="connsiteY6" fmla="*/ 177253 h 276225"/>
                <a:gd name="connsiteX7" fmla="*/ 206031 w 338667"/>
                <a:gd name="connsiteY7" fmla="*/ 169370 h 276225"/>
                <a:gd name="connsiteX8" fmla="*/ 206031 w 338667"/>
                <a:gd name="connsiteY8" fmla="*/ 168056 h 276225"/>
                <a:gd name="connsiteX9" fmla="*/ 208652 w 338667"/>
                <a:gd name="connsiteY9" fmla="*/ 154918 h 276225"/>
                <a:gd name="connsiteX10" fmla="*/ 169334 w 338667"/>
                <a:gd name="connsiteY10" fmla="*/ 116818 h 276225"/>
                <a:gd name="connsiteX11" fmla="*/ 130015 w 338667"/>
                <a:gd name="connsiteY11" fmla="*/ 154918 h 276225"/>
                <a:gd name="connsiteX12" fmla="*/ 169334 w 338667"/>
                <a:gd name="connsiteY12" fmla="*/ 194332 h 276225"/>
                <a:gd name="connsiteX13" fmla="*/ 198167 w 338667"/>
                <a:gd name="connsiteY13" fmla="*/ 181194 h 276225"/>
                <a:gd name="connsiteX14" fmla="*/ 199478 w 338667"/>
                <a:gd name="connsiteY14" fmla="*/ 181194 h 276225"/>
                <a:gd name="connsiteX15" fmla="*/ 213895 w 338667"/>
                <a:gd name="connsiteY15" fmla="*/ 190391 h 276225"/>
                <a:gd name="connsiteX16" fmla="*/ 169334 w 338667"/>
                <a:gd name="connsiteY16" fmla="*/ 212725 h 276225"/>
                <a:gd name="connsiteX17" fmla="*/ 112977 w 338667"/>
                <a:gd name="connsiteY17" fmla="*/ 156232 h 276225"/>
                <a:gd name="connsiteX18" fmla="*/ 169334 w 338667"/>
                <a:gd name="connsiteY18" fmla="*/ 98425 h 276225"/>
                <a:gd name="connsiteX19" fmla="*/ 169740 w 338667"/>
                <a:gd name="connsiteY19" fmla="*/ 84137 h 276225"/>
                <a:gd name="connsiteX20" fmla="*/ 98689 w 338667"/>
                <a:gd name="connsiteY20" fmla="*/ 157031 h 276225"/>
                <a:gd name="connsiteX21" fmla="*/ 169740 w 338667"/>
                <a:gd name="connsiteY21" fmla="*/ 228600 h 276225"/>
                <a:gd name="connsiteX22" fmla="*/ 227634 w 338667"/>
                <a:gd name="connsiteY22" fmla="*/ 198117 h 276225"/>
                <a:gd name="connsiteX23" fmla="*/ 236845 w 338667"/>
                <a:gd name="connsiteY23" fmla="*/ 203418 h 276225"/>
                <a:gd name="connsiteX24" fmla="*/ 242108 w 338667"/>
                <a:gd name="connsiteY24" fmla="*/ 199442 h 276225"/>
                <a:gd name="connsiteX25" fmla="*/ 239476 w 338667"/>
                <a:gd name="connsiteY25" fmla="*/ 190165 h 276225"/>
                <a:gd name="connsiteX26" fmla="*/ 234213 w 338667"/>
                <a:gd name="connsiteY26" fmla="*/ 186189 h 276225"/>
                <a:gd name="connsiteX27" fmla="*/ 240792 w 338667"/>
                <a:gd name="connsiteY27" fmla="*/ 157031 h 276225"/>
                <a:gd name="connsiteX28" fmla="*/ 169740 w 338667"/>
                <a:gd name="connsiteY28" fmla="*/ 84137 h 276225"/>
                <a:gd name="connsiteX29" fmla="*/ 280981 w 338667"/>
                <a:gd name="connsiteY29" fmla="*/ 82550 h 276225"/>
                <a:gd name="connsiteX30" fmla="*/ 333639 w 338667"/>
                <a:gd name="connsiteY30" fmla="*/ 82550 h 276225"/>
                <a:gd name="connsiteX31" fmla="*/ 331006 w 338667"/>
                <a:gd name="connsiteY31" fmla="*/ 92075 h 276225"/>
                <a:gd name="connsiteX32" fmla="*/ 279664 w 338667"/>
                <a:gd name="connsiteY32" fmla="*/ 92075 h 276225"/>
                <a:gd name="connsiteX33" fmla="*/ 280981 w 338667"/>
                <a:gd name="connsiteY33" fmla="*/ 82550 h 276225"/>
                <a:gd name="connsiteX34" fmla="*/ 5027 w 338667"/>
                <a:gd name="connsiteY34" fmla="*/ 82550 h 276225"/>
                <a:gd name="connsiteX35" fmla="*/ 57685 w 338667"/>
                <a:gd name="connsiteY35" fmla="*/ 82550 h 276225"/>
                <a:gd name="connsiteX36" fmla="*/ 59002 w 338667"/>
                <a:gd name="connsiteY36" fmla="*/ 92075 h 276225"/>
                <a:gd name="connsiteX37" fmla="*/ 7660 w 338667"/>
                <a:gd name="connsiteY37" fmla="*/ 92075 h 276225"/>
                <a:gd name="connsiteX38" fmla="*/ 5027 w 338667"/>
                <a:gd name="connsiteY38" fmla="*/ 82550 h 276225"/>
                <a:gd name="connsiteX39" fmla="*/ 106627 w 338667"/>
                <a:gd name="connsiteY39" fmla="*/ 47625 h 276225"/>
                <a:gd name="connsiteX40" fmla="*/ 128852 w 338667"/>
                <a:gd name="connsiteY40" fmla="*/ 47625 h 276225"/>
                <a:gd name="connsiteX41" fmla="*/ 128852 w 338667"/>
                <a:gd name="connsiteY41" fmla="*/ 66675 h 276225"/>
                <a:gd name="connsiteX42" fmla="*/ 209815 w 338667"/>
                <a:gd name="connsiteY42" fmla="*/ 66675 h 276225"/>
                <a:gd name="connsiteX43" fmla="*/ 209815 w 338667"/>
                <a:gd name="connsiteY43" fmla="*/ 47625 h 276225"/>
                <a:gd name="connsiteX44" fmla="*/ 232040 w 338667"/>
                <a:gd name="connsiteY44" fmla="*/ 47625 h 276225"/>
                <a:gd name="connsiteX45" fmla="*/ 232040 w 338667"/>
                <a:gd name="connsiteY45" fmla="*/ 66675 h 276225"/>
                <a:gd name="connsiteX46" fmla="*/ 254265 w 338667"/>
                <a:gd name="connsiteY46" fmla="*/ 66675 h 276225"/>
                <a:gd name="connsiteX47" fmla="*/ 295540 w 338667"/>
                <a:gd name="connsiteY47" fmla="*/ 238125 h 276225"/>
                <a:gd name="connsiteX48" fmla="*/ 43127 w 338667"/>
                <a:gd name="connsiteY48" fmla="*/ 238125 h 276225"/>
                <a:gd name="connsiteX49" fmla="*/ 84402 w 338667"/>
                <a:gd name="connsiteY49" fmla="*/ 66675 h 276225"/>
                <a:gd name="connsiteX50" fmla="*/ 106627 w 338667"/>
                <a:gd name="connsiteY50" fmla="*/ 66675 h 276225"/>
                <a:gd name="connsiteX51" fmla="*/ 169334 w 338667"/>
                <a:gd name="connsiteY51" fmla="*/ 0 h 276225"/>
                <a:gd name="connsiteX52" fmla="*/ 333376 w 338667"/>
                <a:gd name="connsiteY52" fmla="*/ 30193 h 276225"/>
                <a:gd name="connsiteX53" fmla="*/ 337344 w 338667"/>
                <a:gd name="connsiteY53" fmla="*/ 68263 h 276225"/>
                <a:gd name="connsiteX54" fmla="*/ 281782 w 338667"/>
                <a:gd name="connsiteY54" fmla="*/ 68263 h 276225"/>
                <a:gd name="connsiteX55" fmla="*/ 275167 w 338667"/>
                <a:gd name="connsiteY55" fmla="*/ 45946 h 276225"/>
                <a:gd name="connsiteX56" fmla="*/ 169334 w 338667"/>
                <a:gd name="connsiteY56" fmla="*/ 19691 h 276225"/>
                <a:gd name="connsiteX57" fmla="*/ 63500 w 338667"/>
                <a:gd name="connsiteY57" fmla="*/ 45946 h 276225"/>
                <a:gd name="connsiteX58" fmla="*/ 56885 w 338667"/>
                <a:gd name="connsiteY58" fmla="*/ 68263 h 276225"/>
                <a:gd name="connsiteX59" fmla="*/ 1323 w 338667"/>
                <a:gd name="connsiteY59" fmla="*/ 68263 h 276225"/>
                <a:gd name="connsiteX60" fmla="*/ 5291 w 338667"/>
                <a:gd name="connsiteY60" fmla="*/ 30193 h 276225"/>
                <a:gd name="connsiteX61" fmla="*/ 169334 w 338667"/>
                <a:gd name="connsiteY61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667" h="276225">
                  <a:moveTo>
                    <a:pt x="39952" y="252412"/>
                  </a:moveTo>
                  <a:lnTo>
                    <a:pt x="297127" y="252412"/>
                  </a:lnTo>
                  <a:lnTo>
                    <a:pt x="297127" y="276225"/>
                  </a:lnTo>
                  <a:lnTo>
                    <a:pt x="39952" y="276225"/>
                  </a:lnTo>
                  <a:close/>
                  <a:moveTo>
                    <a:pt x="169334" y="98425"/>
                  </a:moveTo>
                  <a:cubicBezTo>
                    <a:pt x="200788" y="98425"/>
                    <a:pt x="225690" y="124701"/>
                    <a:pt x="225690" y="154918"/>
                  </a:cubicBezTo>
                  <a:cubicBezTo>
                    <a:pt x="225690" y="162801"/>
                    <a:pt x="224380" y="170684"/>
                    <a:pt x="221758" y="177253"/>
                  </a:cubicBezTo>
                  <a:cubicBezTo>
                    <a:pt x="221758" y="177253"/>
                    <a:pt x="221758" y="177253"/>
                    <a:pt x="206031" y="169370"/>
                  </a:cubicBezTo>
                  <a:cubicBezTo>
                    <a:pt x="206031" y="169370"/>
                    <a:pt x="206031" y="168056"/>
                    <a:pt x="206031" y="168056"/>
                  </a:cubicBezTo>
                  <a:cubicBezTo>
                    <a:pt x="207342" y="164115"/>
                    <a:pt x="208652" y="160173"/>
                    <a:pt x="208652" y="154918"/>
                  </a:cubicBezTo>
                  <a:cubicBezTo>
                    <a:pt x="208652" y="133897"/>
                    <a:pt x="190303" y="116818"/>
                    <a:pt x="169334" y="116818"/>
                  </a:cubicBezTo>
                  <a:cubicBezTo>
                    <a:pt x="148364" y="116818"/>
                    <a:pt x="130015" y="133897"/>
                    <a:pt x="130015" y="154918"/>
                  </a:cubicBezTo>
                  <a:cubicBezTo>
                    <a:pt x="130015" y="177253"/>
                    <a:pt x="148364" y="194332"/>
                    <a:pt x="169334" y="194332"/>
                  </a:cubicBezTo>
                  <a:cubicBezTo>
                    <a:pt x="181129" y="194332"/>
                    <a:pt x="191614" y="189077"/>
                    <a:pt x="198167" y="181194"/>
                  </a:cubicBezTo>
                  <a:cubicBezTo>
                    <a:pt x="199478" y="181194"/>
                    <a:pt x="199478" y="181194"/>
                    <a:pt x="199478" y="181194"/>
                  </a:cubicBezTo>
                  <a:cubicBezTo>
                    <a:pt x="199478" y="181194"/>
                    <a:pt x="199478" y="181194"/>
                    <a:pt x="213895" y="190391"/>
                  </a:cubicBezTo>
                  <a:cubicBezTo>
                    <a:pt x="203410" y="203528"/>
                    <a:pt x="187682" y="212725"/>
                    <a:pt x="169334" y="212725"/>
                  </a:cubicBezTo>
                  <a:cubicBezTo>
                    <a:pt x="137879" y="212725"/>
                    <a:pt x="112977" y="186449"/>
                    <a:pt x="112977" y="156232"/>
                  </a:cubicBezTo>
                  <a:cubicBezTo>
                    <a:pt x="112977" y="124701"/>
                    <a:pt x="137879" y="98425"/>
                    <a:pt x="169334" y="98425"/>
                  </a:cubicBezTo>
                  <a:close/>
                  <a:moveTo>
                    <a:pt x="169740" y="84137"/>
                  </a:moveTo>
                  <a:cubicBezTo>
                    <a:pt x="130268" y="84137"/>
                    <a:pt x="98689" y="117271"/>
                    <a:pt x="98689" y="157031"/>
                  </a:cubicBezTo>
                  <a:cubicBezTo>
                    <a:pt x="98689" y="195466"/>
                    <a:pt x="130268" y="228600"/>
                    <a:pt x="169740" y="228600"/>
                  </a:cubicBezTo>
                  <a:cubicBezTo>
                    <a:pt x="193424" y="228600"/>
                    <a:pt x="214477" y="216672"/>
                    <a:pt x="227634" y="198117"/>
                  </a:cubicBezTo>
                  <a:cubicBezTo>
                    <a:pt x="227634" y="198117"/>
                    <a:pt x="232897" y="203418"/>
                    <a:pt x="236845" y="203418"/>
                  </a:cubicBezTo>
                  <a:cubicBezTo>
                    <a:pt x="238160" y="203418"/>
                    <a:pt x="240792" y="200768"/>
                    <a:pt x="242108" y="199442"/>
                  </a:cubicBezTo>
                  <a:cubicBezTo>
                    <a:pt x="244739" y="195466"/>
                    <a:pt x="243423" y="191490"/>
                    <a:pt x="239476" y="190165"/>
                  </a:cubicBezTo>
                  <a:cubicBezTo>
                    <a:pt x="239476" y="190165"/>
                    <a:pt x="239476" y="190165"/>
                    <a:pt x="234213" y="186189"/>
                  </a:cubicBezTo>
                  <a:cubicBezTo>
                    <a:pt x="238160" y="176911"/>
                    <a:pt x="240792" y="167634"/>
                    <a:pt x="240792" y="157031"/>
                  </a:cubicBezTo>
                  <a:cubicBezTo>
                    <a:pt x="240792" y="117271"/>
                    <a:pt x="209213" y="84137"/>
                    <a:pt x="169740" y="84137"/>
                  </a:cubicBezTo>
                  <a:close/>
                  <a:moveTo>
                    <a:pt x="280981" y="82550"/>
                  </a:moveTo>
                  <a:cubicBezTo>
                    <a:pt x="333639" y="82550"/>
                    <a:pt x="333639" y="82550"/>
                    <a:pt x="333639" y="82550"/>
                  </a:cubicBezTo>
                  <a:cubicBezTo>
                    <a:pt x="332323" y="87313"/>
                    <a:pt x="332323" y="89694"/>
                    <a:pt x="331006" y="92075"/>
                  </a:cubicBezTo>
                  <a:cubicBezTo>
                    <a:pt x="279664" y="92075"/>
                    <a:pt x="279664" y="92075"/>
                    <a:pt x="279664" y="92075"/>
                  </a:cubicBezTo>
                  <a:cubicBezTo>
                    <a:pt x="279664" y="89694"/>
                    <a:pt x="279664" y="86122"/>
                    <a:pt x="280981" y="82550"/>
                  </a:cubicBezTo>
                  <a:close/>
                  <a:moveTo>
                    <a:pt x="5027" y="82550"/>
                  </a:moveTo>
                  <a:cubicBezTo>
                    <a:pt x="5027" y="82550"/>
                    <a:pt x="5027" y="82550"/>
                    <a:pt x="57685" y="82550"/>
                  </a:cubicBezTo>
                  <a:cubicBezTo>
                    <a:pt x="59002" y="86122"/>
                    <a:pt x="59002" y="89694"/>
                    <a:pt x="59002" y="92075"/>
                  </a:cubicBezTo>
                  <a:cubicBezTo>
                    <a:pt x="59002" y="92075"/>
                    <a:pt x="59002" y="92075"/>
                    <a:pt x="7660" y="92075"/>
                  </a:cubicBezTo>
                  <a:cubicBezTo>
                    <a:pt x="6343" y="89694"/>
                    <a:pt x="6343" y="87313"/>
                    <a:pt x="5027" y="82550"/>
                  </a:cubicBezTo>
                  <a:close/>
                  <a:moveTo>
                    <a:pt x="106627" y="47625"/>
                  </a:moveTo>
                  <a:lnTo>
                    <a:pt x="128852" y="47625"/>
                  </a:lnTo>
                  <a:lnTo>
                    <a:pt x="128852" y="66675"/>
                  </a:lnTo>
                  <a:lnTo>
                    <a:pt x="209815" y="66675"/>
                  </a:lnTo>
                  <a:lnTo>
                    <a:pt x="209815" y="47625"/>
                  </a:lnTo>
                  <a:lnTo>
                    <a:pt x="232040" y="47625"/>
                  </a:lnTo>
                  <a:lnTo>
                    <a:pt x="232040" y="66675"/>
                  </a:lnTo>
                  <a:lnTo>
                    <a:pt x="254265" y="66675"/>
                  </a:lnTo>
                  <a:lnTo>
                    <a:pt x="295540" y="238125"/>
                  </a:lnTo>
                  <a:lnTo>
                    <a:pt x="43127" y="238125"/>
                  </a:lnTo>
                  <a:lnTo>
                    <a:pt x="84402" y="66675"/>
                  </a:lnTo>
                  <a:lnTo>
                    <a:pt x="106627" y="66675"/>
                  </a:lnTo>
                  <a:close/>
                  <a:moveTo>
                    <a:pt x="169334" y="0"/>
                  </a:moveTo>
                  <a:cubicBezTo>
                    <a:pt x="244740" y="0"/>
                    <a:pt x="309563" y="11815"/>
                    <a:pt x="333376" y="30193"/>
                  </a:cubicBezTo>
                  <a:cubicBezTo>
                    <a:pt x="338667" y="34132"/>
                    <a:pt x="339990" y="48572"/>
                    <a:pt x="337344" y="68263"/>
                  </a:cubicBezTo>
                  <a:cubicBezTo>
                    <a:pt x="281782" y="68263"/>
                    <a:pt x="281782" y="68263"/>
                    <a:pt x="281782" y="68263"/>
                  </a:cubicBezTo>
                  <a:cubicBezTo>
                    <a:pt x="281782" y="57761"/>
                    <a:pt x="279136" y="49884"/>
                    <a:pt x="275167" y="45946"/>
                  </a:cubicBezTo>
                  <a:cubicBezTo>
                    <a:pt x="256646" y="26255"/>
                    <a:pt x="207698" y="19691"/>
                    <a:pt x="169334" y="19691"/>
                  </a:cubicBezTo>
                  <a:cubicBezTo>
                    <a:pt x="130969" y="19691"/>
                    <a:pt x="82021" y="26255"/>
                    <a:pt x="63500" y="45946"/>
                  </a:cubicBezTo>
                  <a:cubicBezTo>
                    <a:pt x="59531" y="49884"/>
                    <a:pt x="56885" y="57761"/>
                    <a:pt x="56885" y="68263"/>
                  </a:cubicBezTo>
                  <a:cubicBezTo>
                    <a:pt x="1323" y="68263"/>
                    <a:pt x="1323" y="68263"/>
                    <a:pt x="1323" y="68263"/>
                  </a:cubicBezTo>
                  <a:cubicBezTo>
                    <a:pt x="-1323" y="48572"/>
                    <a:pt x="0" y="35444"/>
                    <a:pt x="5291" y="30193"/>
                  </a:cubicBezTo>
                  <a:cubicBezTo>
                    <a:pt x="29104" y="11815"/>
                    <a:pt x="93927" y="0"/>
                    <a:pt x="16933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文本框 1057"/>
            <p:cNvSpPr txBox="1"/>
            <p:nvPr/>
          </p:nvSpPr>
          <p:spPr>
            <a:xfrm>
              <a:off x="7657974" y="4970008"/>
              <a:ext cx="2498499" cy="246221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8" name="文本框 1058"/>
            <p:cNvSpPr txBox="1"/>
            <p:nvPr/>
          </p:nvSpPr>
          <p:spPr>
            <a:xfrm>
              <a:off x="7657974" y="5228851"/>
              <a:ext cx="2498499" cy="443198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ysClr val="windowText" lastClr="000000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ysClr val="windowText" lastClr="000000"/>
                  </a:solidFill>
                </a:rPr>
              </a:br>
              <a:r>
                <a:rPr lang="zh-CN" altLang="en-US" sz="1200">
                  <a:solidFill>
                    <a:sysClr val="windowText" lastClr="000000"/>
                  </a:solidFill>
                </a:rPr>
                <a:t>（建议使用主题字体）</a:t>
              </a:r>
            </a:p>
          </p:txBody>
        </p:sp>
      </p:grpSp>
      <p:sp>
        <p:nvSpPr>
          <p:cNvPr id="73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848677" y="2036594"/>
            <a:ext cx="7477603" cy="931011"/>
            <a:chOff x="487363" y="2635250"/>
            <a:chExt cx="11258550" cy="1401763"/>
          </a:xfrm>
        </p:grpSpPr>
        <p:grpSp>
          <p:nvGrpSpPr>
            <p:cNvPr id="18" name="Group 2"/>
            <p:cNvGrpSpPr/>
            <p:nvPr/>
          </p:nvGrpSpPr>
          <p:grpSpPr>
            <a:xfrm>
              <a:off x="487363" y="2635250"/>
              <a:ext cx="2689225" cy="1374775"/>
              <a:chOff x="487363" y="2635250"/>
              <a:chExt cx="2689225" cy="1374775"/>
            </a:xfrm>
          </p:grpSpPr>
          <p:grpSp>
            <p:nvGrpSpPr>
              <p:cNvPr id="55" name="Group 39"/>
              <p:cNvGrpSpPr/>
              <p:nvPr/>
            </p:nvGrpSpPr>
            <p:grpSpPr>
              <a:xfrm>
                <a:off x="487363" y="2635250"/>
                <a:ext cx="2689225" cy="1374775"/>
                <a:chOff x="487363" y="2635250"/>
                <a:chExt cx="2689225" cy="1374775"/>
              </a:xfrm>
            </p:grpSpPr>
            <p:sp>
              <p:nvSpPr>
                <p:cNvPr id="57" name="Freeform: Shape 41"/>
                <p:cNvSpPr>
                  <a:spLocks/>
                </p:cNvSpPr>
                <p:nvPr/>
              </p:nvSpPr>
              <p:spPr bwMode="auto">
                <a:xfrm>
                  <a:off x="1395413" y="2635250"/>
                  <a:ext cx="1781175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Oval 42"/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6" name="Oval 40"/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3"/>
            <p:cNvGrpSpPr/>
            <p:nvPr/>
          </p:nvGrpSpPr>
          <p:grpSpPr>
            <a:xfrm>
              <a:off x="3354388" y="2635250"/>
              <a:ext cx="2687638" cy="1374775"/>
              <a:chOff x="3354388" y="2635250"/>
              <a:chExt cx="2687638" cy="1374775"/>
            </a:xfrm>
          </p:grpSpPr>
          <p:grpSp>
            <p:nvGrpSpPr>
              <p:cNvPr id="51" name="Group 35"/>
              <p:cNvGrpSpPr/>
              <p:nvPr/>
            </p:nvGrpSpPr>
            <p:grpSpPr>
              <a:xfrm>
                <a:off x="3354388" y="2635250"/>
                <a:ext cx="2687638" cy="1374775"/>
                <a:chOff x="3354388" y="2635250"/>
                <a:chExt cx="2687638" cy="1374775"/>
              </a:xfrm>
            </p:grpSpPr>
            <p:sp>
              <p:nvSpPr>
                <p:cNvPr id="53" name="Freeform: Shape 37"/>
                <p:cNvSpPr>
                  <a:spLocks/>
                </p:cNvSpPr>
                <p:nvPr/>
              </p:nvSpPr>
              <p:spPr bwMode="auto">
                <a:xfrm>
                  <a:off x="4262438" y="2635250"/>
                  <a:ext cx="1779588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Oval 38"/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2" name="Oval 36"/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Group 4"/>
            <p:cNvGrpSpPr/>
            <p:nvPr/>
          </p:nvGrpSpPr>
          <p:grpSpPr>
            <a:xfrm>
              <a:off x="6188075" y="2662238"/>
              <a:ext cx="2687638" cy="1374775"/>
              <a:chOff x="6188075" y="2662238"/>
              <a:chExt cx="2687638" cy="1374775"/>
            </a:xfrm>
          </p:grpSpPr>
          <p:sp>
            <p:nvSpPr>
              <p:cNvPr id="48" name="Freeform: Shape 32"/>
              <p:cNvSpPr>
                <a:spLocks/>
              </p:cNvSpPr>
              <p:nvPr/>
            </p:nvSpPr>
            <p:spPr bwMode="auto">
              <a:xfrm>
                <a:off x="7096125" y="2662238"/>
                <a:ext cx="1779588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33"/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/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Group 5"/>
            <p:cNvGrpSpPr/>
            <p:nvPr/>
          </p:nvGrpSpPr>
          <p:grpSpPr>
            <a:xfrm>
              <a:off x="9056688" y="2662238"/>
              <a:ext cx="2689225" cy="1374775"/>
              <a:chOff x="9056688" y="2662238"/>
              <a:chExt cx="2689225" cy="1374775"/>
            </a:xfrm>
          </p:grpSpPr>
          <p:sp>
            <p:nvSpPr>
              <p:cNvPr id="45" name="Freeform: Shape 29"/>
              <p:cNvSpPr>
                <a:spLocks/>
              </p:cNvSpPr>
              <p:nvPr/>
            </p:nvSpPr>
            <p:spPr bwMode="auto">
              <a:xfrm>
                <a:off x="9966325" y="2662238"/>
                <a:ext cx="1779588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30"/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31"/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6"/>
            <p:cNvGrpSpPr/>
            <p:nvPr/>
          </p:nvGrpSpPr>
          <p:grpSpPr>
            <a:xfrm>
              <a:off x="888578" y="3042402"/>
              <a:ext cx="558800" cy="546100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42" name="Freeform: Shape 26"/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7"/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8"/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7"/>
            <p:cNvGrpSpPr/>
            <p:nvPr/>
          </p:nvGrpSpPr>
          <p:grpSpPr>
            <a:xfrm>
              <a:off x="3679353" y="2999829"/>
              <a:ext cx="657220" cy="650901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36" name="Freeform: Shape 20"/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1"/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2"/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3"/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24"/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25"/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Group 8"/>
            <p:cNvGrpSpPr/>
            <p:nvPr/>
          </p:nvGrpSpPr>
          <p:grpSpPr>
            <a:xfrm rot="21036247">
              <a:off x="6474881" y="3082527"/>
              <a:ext cx="772901" cy="490011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28" name="Group 12"/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33" name="Freeform: Shape 17"/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18"/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19"/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13"/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0" name="Freeform: Shape 14"/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15"/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16"/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25" name="Group 9"/>
            <p:cNvGrpSpPr/>
            <p:nvPr/>
          </p:nvGrpSpPr>
          <p:grpSpPr>
            <a:xfrm>
              <a:off x="9442728" y="2945473"/>
              <a:ext cx="535929" cy="706043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26" name="Freeform: Shape 10"/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1"/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Group 43"/>
          <p:cNvGrpSpPr/>
          <p:nvPr/>
        </p:nvGrpSpPr>
        <p:grpSpPr>
          <a:xfrm>
            <a:off x="710571" y="3246628"/>
            <a:ext cx="7508558" cy="642945"/>
            <a:chOff x="1768931" y="3638220"/>
            <a:chExt cx="9298705" cy="857260"/>
          </a:xfrm>
        </p:grpSpPr>
        <p:grpSp>
          <p:nvGrpSpPr>
            <p:cNvPr id="6" name="Group 44"/>
            <p:cNvGrpSpPr/>
            <p:nvPr/>
          </p:nvGrpSpPr>
          <p:grpSpPr>
            <a:xfrm>
              <a:off x="1768931" y="3638220"/>
              <a:ext cx="2213143" cy="857260"/>
              <a:chOff x="1732858" y="5001250"/>
              <a:chExt cx="2213143" cy="857260"/>
            </a:xfrm>
          </p:grpSpPr>
          <p:sp>
            <p:nvSpPr>
              <p:cNvPr id="16" name="TextBox 5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17" name="TextBox 55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 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</p:grpSp>
        <p:grpSp>
          <p:nvGrpSpPr>
            <p:cNvPr id="7" name="Group 45"/>
            <p:cNvGrpSpPr/>
            <p:nvPr/>
          </p:nvGrpSpPr>
          <p:grpSpPr>
            <a:xfrm>
              <a:off x="4130785" y="3638220"/>
              <a:ext cx="2213143" cy="857260"/>
              <a:chOff x="1732858" y="5001250"/>
              <a:chExt cx="2213143" cy="857260"/>
            </a:xfrm>
          </p:grpSpPr>
          <p:sp>
            <p:nvSpPr>
              <p:cNvPr id="14" name="TextBox 52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15" name="TextBox 5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 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</p:grpSp>
        <p:grpSp>
          <p:nvGrpSpPr>
            <p:cNvPr id="8" name="Group 46"/>
            <p:cNvGrpSpPr/>
            <p:nvPr/>
          </p:nvGrpSpPr>
          <p:grpSpPr>
            <a:xfrm>
              <a:off x="6492639" y="3638220"/>
              <a:ext cx="2213143" cy="857260"/>
              <a:chOff x="1732858" y="5001250"/>
              <a:chExt cx="2213143" cy="857260"/>
            </a:xfrm>
          </p:grpSpPr>
          <p:sp>
            <p:nvSpPr>
              <p:cNvPr id="12" name="TextBox 5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13" name="TextBox 5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 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</p:grpSp>
        <p:grpSp>
          <p:nvGrpSpPr>
            <p:cNvPr id="9" name="Group 47"/>
            <p:cNvGrpSpPr/>
            <p:nvPr/>
          </p:nvGrpSpPr>
          <p:grpSpPr>
            <a:xfrm>
              <a:off x="8854493" y="3638220"/>
              <a:ext cx="2213143" cy="857260"/>
              <a:chOff x="1732858" y="5001250"/>
              <a:chExt cx="2213143" cy="857260"/>
            </a:xfrm>
          </p:grpSpPr>
          <p:sp>
            <p:nvSpPr>
              <p:cNvPr id="10" name="TextBox 48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11" name="TextBox 49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此部分内容作为文字排版占位显示 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</p:grpSp>
      </p:grpSp>
      <p:sp>
        <p:nvSpPr>
          <p:cNvPr id="59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2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706382" y="2388409"/>
            <a:ext cx="383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演示完毕感谢观看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34"/>
          <p:cNvSpPr>
            <a:spLocks noChangeArrowheads="1"/>
          </p:cNvSpPr>
          <p:nvPr/>
        </p:nvSpPr>
        <p:spPr bwMode="auto">
          <a:xfrm>
            <a:off x="2793392" y="1630427"/>
            <a:ext cx="3269183" cy="83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9" tIns="34295" rIns="68589" bIns="3429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5000" b="1" dirty="0"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THANK YOU</a:t>
            </a:r>
            <a:endParaRPr lang="zh-CN" altLang="en-US" sz="5000" b="1" dirty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52"/>
          <p:cNvSpPr txBox="1">
            <a:spLocks noChangeArrowheads="1"/>
          </p:cNvSpPr>
          <p:nvPr/>
        </p:nvSpPr>
        <p:spPr bwMode="auto">
          <a:xfrm>
            <a:off x="2736532" y="2643758"/>
            <a:ext cx="3672525" cy="48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700" dirty="0"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097133" y="1563638"/>
            <a:ext cx="949733" cy="949733"/>
            <a:chOff x="4097133" y="1563638"/>
            <a:chExt cx="949733" cy="949733"/>
          </a:xfrm>
        </p:grpSpPr>
        <p:sp>
          <p:nvSpPr>
            <p:cNvPr id="8" name="Oval 25"/>
            <p:cNvSpPr/>
            <p:nvPr/>
          </p:nvSpPr>
          <p:spPr>
            <a:xfrm>
              <a:off x="4097133" y="1563638"/>
              <a:ext cx="949733" cy="949733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4355976" y="1811615"/>
              <a:ext cx="513057" cy="453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01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 flipH="1">
            <a:off x="7966741" y="779084"/>
            <a:ext cx="1867981" cy="3583739"/>
            <a:chOff x="-930109" y="1051361"/>
            <a:chExt cx="2490641" cy="4778319"/>
          </a:xfrm>
        </p:grpSpPr>
        <p:sp>
          <p:nvSpPr>
            <p:cNvPr id="12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35"/>
            <p:cNvSpPr/>
            <p:nvPr/>
          </p:nvSpPr>
          <p:spPr bwMode="auto">
            <a:xfrm rot="5400000">
              <a:off x="-780265" y="2648734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rgbClr val="595959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486985" y="1128128"/>
            <a:ext cx="3662245" cy="1245909"/>
            <a:chOff x="486985" y="1128128"/>
            <a:chExt cx="3662245" cy="1245909"/>
          </a:xfrm>
        </p:grpSpPr>
        <p:sp>
          <p:nvSpPr>
            <p:cNvPr id="14" name="Rectangle: Diagonal Corners Rounded 45"/>
            <p:cNvSpPr/>
            <p:nvPr/>
          </p:nvSpPr>
          <p:spPr>
            <a:xfrm flipH="1">
              <a:off x="2384757" y="1128128"/>
              <a:ext cx="1764473" cy="1245909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: Diagonal Corners Rounded 46"/>
            <p:cNvSpPr/>
            <p:nvPr/>
          </p:nvSpPr>
          <p:spPr>
            <a:xfrm flipH="1">
              <a:off x="2629271" y="1294047"/>
              <a:ext cx="1275445" cy="900602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 anchorCtr="1"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排版占位显示 （建议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使用主题字体）。</a:t>
              </a:r>
            </a:p>
          </p:txBody>
        </p:sp>
        <p:grpSp>
          <p:nvGrpSpPr>
            <p:cNvPr id="24" name="Group 57"/>
            <p:cNvGrpSpPr/>
            <p:nvPr/>
          </p:nvGrpSpPr>
          <p:grpSpPr>
            <a:xfrm>
              <a:off x="486985" y="1348158"/>
              <a:ext cx="1897772" cy="755244"/>
              <a:chOff x="8328246" y="2276872"/>
              <a:chExt cx="2198694" cy="1006992"/>
            </a:xfrm>
          </p:grpSpPr>
          <p:sp>
            <p:nvSpPr>
              <p:cNvPr id="34" name="TextBox 58"/>
              <p:cNvSpPr txBox="1"/>
              <p:nvPr/>
            </p:nvSpPr>
            <p:spPr>
              <a:xfrm>
                <a:off x="8328247" y="2276872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5" name="TextBox 59"/>
              <p:cNvSpPr txBox="1">
                <a:spLocks/>
              </p:cNvSpPr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 fontScale="92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854762" y="1106157"/>
            <a:ext cx="3689639" cy="1231777"/>
            <a:chOff x="4854762" y="1106157"/>
            <a:chExt cx="3689639" cy="1231777"/>
          </a:xfrm>
        </p:grpSpPr>
        <p:sp>
          <p:nvSpPr>
            <p:cNvPr id="9" name="Rectangle: Diagonal Corners Rounded 32"/>
            <p:cNvSpPr/>
            <p:nvPr/>
          </p:nvSpPr>
          <p:spPr>
            <a:xfrm>
              <a:off x="4854762" y="1106157"/>
              <a:ext cx="1777753" cy="1231777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: Diagonal Corners Rounded 33"/>
            <p:cNvSpPr/>
            <p:nvPr/>
          </p:nvSpPr>
          <p:spPr>
            <a:xfrm>
              <a:off x="5101117" y="1270194"/>
              <a:ext cx="1285044" cy="89038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9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排版占位显示 （建议</a:t>
              </a:r>
              <a:b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>
                  <a:solidFill>
                    <a:schemeClr val="dk1">
                      <a:lumMod val="100000"/>
                    </a:schemeClr>
                  </a:solidFill>
                </a:rPr>
                <a:t>使用主题字体）。</a:t>
              </a:r>
            </a:p>
          </p:txBody>
        </p:sp>
        <p:grpSp>
          <p:nvGrpSpPr>
            <p:cNvPr id="25" name="Group 60"/>
            <p:cNvGrpSpPr/>
            <p:nvPr/>
          </p:nvGrpSpPr>
          <p:grpSpPr>
            <a:xfrm>
              <a:off x="6632515" y="1348159"/>
              <a:ext cx="1911886" cy="755243"/>
              <a:chOff x="1197898" y="2503545"/>
              <a:chExt cx="2198693" cy="1006991"/>
            </a:xfrm>
          </p:grpSpPr>
          <p:sp>
            <p:nvSpPr>
              <p:cNvPr id="32" name="TextBox 61"/>
              <p:cNvSpPr txBox="1"/>
              <p:nvPr/>
            </p:nvSpPr>
            <p:spPr>
              <a:xfrm>
                <a:off x="1197898" y="250354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3" name="TextBox 62"/>
              <p:cNvSpPr txBox="1">
                <a:spLocks/>
              </p:cNvSpPr>
              <p:nvPr/>
            </p:nvSpPr>
            <p:spPr>
              <a:xfrm>
                <a:off x="1197898" y="2891770"/>
                <a:ext cx="2198693" cy="618766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33632" y="3103977"/>
            <a:ext cx="3763033" cy="1236317"/>
            <a:chOff x="533632" y="3103977"/>
            <a:chExt cx="3763033" cy="1236317"/>
          </a:xfrm>
        </p:grpSpPr>
        <p:sp>
          <p:nvSpPr>
            <p:cNvPr id="4" name="Rectangle: Diagonal Corners Rounded 16"/>
            <p:cNvSpPr/>
            <p:nvPr/>
          </p:nvSpPr>
          <p:spPr>
            <a:xfrm rot="10800000" flipH="1" flipV="1">
              <a:off x="2431404" y="3103977"/>
              <a:ext cx="1865261" cy="1236317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: Diagonal Corners Rounded 17"/>
            <p:cNvSpPr/>
            <p:nvPr/>
          </p:nvSpPr>
          <p:spPr>
            <a:xfrm flipH="1">
              <a:off x="2682036" y="3285870"/>
              <a:ext cx="1348299" cy="887346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排版占位显示 （建议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使用主题字体）。</a:t>
              </a:r>
            </a:p>
          </p:txBody>
        </p:sp>
        <p:grpSp>
          <p:nvGrpSpPr>
            <p:cNvPr id="26" name="Group 63"/>
            <p:cNvGrpSpPr/>
            <p:nvPr/>
          </p:nvGrpSpPr>
          <p:grpSpPr>
            <a:xfrm>
              <a:off x="533632" y="3318037"/>
              <a:ext cx="1897772" cy="755243"/>
              <a:chOff x="8328246" y="2276873"/>
              <a:chExt cx="2198694" cy="1006991"/>
            </a:xfrm>
          </p:grpSpPr>
          <p:sp>
            <p:nvSpPr>
              <p:cNvPr id="30" name="TextBox 64"/>
              <p:cNvSpPr txBox="1"/>
              <p:nvPr/>
            </p:nvSpPr>
            <p:spPr>
              <a:xfrm>
                <a:off x="8328247" y="2276873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1" name="TextBox 65"/>
              <p:cNvSpPr txBox="1">
                <a:spLocks/>
              </p:cNvSpPr>
              <p:nvPr/>
            </p:nvSpPr>
            <p:spPr>
              <a:xfrm>
                <a:off x="8328246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rmAutofit fontScale="925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4915009" y="3057753"/>
            <a:ext cx="3689639" cy="1236317"/>
            <a:chOff x="4915009" y="3057753"/>
            <a:chExt cx="3689639" cy="1236317"/>
          </a:xfrm>
        </p:grpSpPr>
        <p:sp>
          <p:nvSpPr>
            <p:cNvPr id="19" name="Rectangle: Diagonal Corners Rounded 55"/>
            <p:cNvSpPr/>
            <p:nvPr/>
          </p:nvSpPr>
          <p:spPr>
            <a:xfrm rot="10800000" flipV="1">
              <a:off x="4915009" y="3057753"/>
              <a:ext cx="1777753" cy="1236317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: Diagonal Corners Rounded 56"/>
            <p:cNvSpPr/>
            <p:nvPr/>
          </p:nvSpPr>
          <p:spPr>
            <a:xfrm>
              <a:off x="5161363" y="3239646"/>
              <a:ext cx="1285044" cy="887346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此部分内容作为文字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排版占位显示 （建议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</a:rPr>
                <a:t>使用主题字体）。</a:t>
              </a:r>
            </a:p>
          </p:txBody>
        </p:sp>
        <p:grpSp>
          <p:nvGrpSpPr>
            <p:cNvPr id="27" name="Group 66"/>
            <p:cNvGrpSpPr/>
            <p:nvPr/>
          </p:nvGrpSpPr>
          <p:grpSpPr>
            <a:xfrm>
              <a:off x="6692762" y="3318037"/>
              <a:ext cx="1911886" cy="755243"/>
              <a:chOff x="1197898" y="2503545"/>
              <a:chExt cx="2198693" cy="1006991"/>
            </a:xfrm>
          </p:grpSpPr>
          <p:sp>
            <p:nvSpPr>
              <p:cNvPr id="28" name="TextBox 67"/>
              <p:cNvSpPr txBox="1"/>
              <p:nvPr/>
            </p:nvSpPr>
            <p:spPr>
              <a:xfrm>
                <a:off x="1197898" y="250354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9" name="TextBox 68"/>
              <p:cNvSpPr txBox="1">
                <a:spLocks/>
              </p:cNvSpPr>
              <p:nvPr/>
            </p:nvSpPr>
            <p:spPr>
              <a:xfrm>
                <a:off x="1197898" y="2891770"/>
                <a:ext cx="2198693" cy="618766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961958" y="2176741"/>
            <a:ext cx="1076229" cy="1083095"/>
            <a:chOff x="3961958" y="2176741"/>
            <a:chExt cx="1076229" cy="1083095"/>
          </a:xfrm>
        </p:grpSpPr>
        <p:grpSp>
          <p:nvGrpSpPr>
            <p:cNvPr id="48" name="组合 47"/>
            <p:cNvGrpSpPr/>
            <p:nvPr/>
          </p:nvGrpSpPr>
          <p:grpSpPr>
            <a:xfrm>
              <a:off x="3961959" y="2735653"/>
              <a:ext cx="524183" cy="524183"/>
              <a:chOff x="3961959" y="2735653"/>
              <a:chExt cx="524183" cy="524183"/>
            </a:xfrm>
          </p:grpSpPr>
          <p:sp>
            <p:nvSpPr>
              <p:cNvPr id="6" name="Oval 18"/>
              <p:cNvSpPr/>
              <p:nvPr/>
            </p:nvSpPr>
            <p:spPr>
              <a:xfrm>
                <a:off x="3961959" y="2735653"/>
                <a:ext cx="524183" cy="524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Oval 19"/>
              <p:cNvSpPr/>
              <p:nvPr/>
            </p:nvSpPr>
            <p:spPr>
              <a:xfrm>
                <a:off x="4041858" y="2815552"/>
                <a:ext cx="364385" cy="36438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8" name="Group 9"/>
              <p:cNvGrpSpPr/>
              <p:nvPr/>
            </p:nvGrpSpPr>
            <p:grpSpPr>
              <a:xfrm>
                <a:off x="4083568" y="2914385"/>
                <a:ext cx="262073" cy="180968"/>
                <a:chOff x="6581417" y="4508968"/>
                <a:chExt cx="1165640" cy="804905"/>
              </a:xfrm>
              <a:solidFill>
                <a:schemeClr val="bg1"/>
              </a:solidFill>
            </p:grpSpPr>
            <p:sp>
              <p:nvSpPr>
                <p:cNvPr id="43" name="Rectangle: Rounded Corners 10"/>
                <p:cNvSpPr/>
                <p:nvPr/>
              </p:nvSpPr>
              <p:spPr>
                <a:xfrm>
                  <a:off x="6737230" y="4508968"/>
                  <a:ext cx="854015" cy="6582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Rectangle 11"/>
                <p:cNvSpPr/>
                <p:nvPr/>
              </p:nvSpPr>
              <p:spPr>
                <a:xfrm>
                  <a:off x="6836434" y="4590294"/>
                  <a:ext cx="655607" cy="49560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12"/>
                <p:cNvSpPr/>
                <p:nvPr/>
              </p:nvSpPr>
              <p:spPr>
                <a:xfrm>
                  <a:off x="6581417" y="5217733"/>
                  <a:ext cx="1165640" cy="96140"/>
                </a:xfrm>
                <a:custGeom>
                  <a:avLst/>
                  <a:gdLst>
                    <a:gd name="connsiteX0" fmla="*/ 0 w 2193259"/>
                    <a:gd name="connsiteY0" fmla="*/ 0 h 138023"/>
                    <a:gd name="connsiteX1" fmla="*/ 2193259 w 2193259"/>
                    <a:gd name="connsiteY1" fmla="*/ 0 h 138023"/>
                    <a:gd name="connsiteX2" fmla="*/ 2193259 w 2193259"/>
                    <a:gd name="connsiteY2" fmla="*/ 67572 h 138023"/>
                    <a:gd name="connsiteX3" fmla="*/ 2122808 w 2193259"/>
                    <a:gd name="connsiteY3" fmla="*/ 138023 h 138023"/>
                    <a:gd name="connsiteX4" fmla="*/ 70451 w 2193259"/>
                    <a:gd name="connsiteY4" fmla="*/ 138023 h 138023"/>
                    <a:gd name="connsiteX5" fmla="*/ 0 w 2193259"/>
                    <a:gd name="connsiteY5" fmla="*/ 67572 h 138023"/>
                    <a:gd name="connsiteX6" fmla="*/ 0 w 2193259"/>
                    <a:gd name="connsiteY6" fmla="*/ 0 h 13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3259" h="138023">
                      <a:moveTo>
                        <a:pt x="0" y="0"/>
                      </a:moveTo>
                      <a:lnTo>
                        <a:pt x="2193259" y="0"/>
                      </a:lnTo>
                      <a:lnTo>
                        <a:pt x="2193259" y="67572"/>
                      </a:lnTo>
                      <a:cubicBezTo>
                        <a:pt x="2193259" y="106481"/>
                        <a:pt x="2161717" y="138023"/>
                        <a:pt x="2122808" y="138023"/>
                      </a:cubicBezTo>
                      <a:lnTo>
                        <a:pt x="70451" y="138023"/>
                      </a:lnTo>
                      <a:cubicBezTo>
                        <a:pt x="31542" y="138023"/>
                        <a:pt x="0" y="106481"/>
                        <a:pt x="0" y="6757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Rectangle 13"/>
                <p:cNvSpPr/>
                <p:nvPr/>
              </p:nvSpPr>
              <p:spPr>
                <a:xfrm>
                  <a:off x="7008962" y="5242943"/>
                  <a:ext cx="310549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4512771" y="2176741"/>
              <a:ext cx="524183" cy="524183"/>
              <a:chOff x="4512771" y="2176741"/>
              <a:chExt cx="524183" cy="524183"/>
            </a:xfrm>
          </p:grpSpPr>
          <p:sp>
            <p:nvSpPr>
              <p:cNvPr id="11" name="Oval 30"/>
              <p:cNvSpPr/>
              <p:nvPr/>
            </p:nvSpPr>
            <p:spPr>
              <a:xfrm>
                <a:off x="4512771" y="2176741"/>
                <a:ext cx="524183" cy="524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Oval 31"/>
              <p:cNvSpPr/>
              <p:nvPr/>
            </p:nvSpPr>
            <p:spPr>
              <a:xfrm>
                <a:off x="4592671" y="2256640"/>
                <a:ext cx="364385" cy="3643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3" name="Group 22"/>
              <p:cNvGrpSpPr/>
              <p:nvPr/>
            </p:nvGrpSpPr>
            <p:grpSpPr>
              <a:xfrm>
                <a:off x="4675287" y="2351919"/>
                <a:ext cx="204023" cy="173829"/>
                <a:chOff x="6738973" y="2269078"/>
                <a:chExt cx="1114524" cy="949566"/>
              </a:xfrm>
              <a:solidFill>
                <a:schemeClr val="bg1"/>
              </a:solidFill>
            </p:grpSpPr>
            <p:sp>
              <p:nvSpPr>
                <p:cNvPr id="39" name="Rectangle 23"/>
                <p:cNvSpPr/>
                <p:nvPr/>
              </p:nvSpPr>
              <p:spPr>
                <a:xfrm>
                  <a:off x="6738973" y="2476583"/>
                  <a:ext cx="361536" cy="535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lowchart: Manual Operation 24"/>
                <p:cNvSpPr/>
                <p:nvPr/>
              </p:nvSpPr>
              <p:spPr>
                <a:xfrm rot="16200000" flipV="1">
                  <a:off x="6771938" y="2625600"/>
                  <a:ext cx="893737" cy="236520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Chord 25"/>
                <p:cNvSpPr/>
                <p:nvPr/>
              </p:nvSpPr>
              <p:spPr>
                <a:xfrm rot="12166380">
                  <a:off x="7225500" y="2500908"/>
                  <a:ext cx="445772" cy="445772"/>
                </a:xfrm>
                <a:prstGeom prst="chor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Block Arc 26"/>
                <p:cNvSpPr/>
                <p:nvPr/>
              </p:nvSpPr>
              <p:spPr>
                <a:xfrm rot="5574077">
                  <a:off x="6903931" y="2269078"/>
                  <a:ext cx="949566" cy="949566"/>
                </a:xfrm>
                <a:prstGeom prst="blockArc">
                  <a:avLst>
                    <a:gd name="adj1" fmla="val 10800000"/>
                    <a:gd name="adj2" fmla="val 21371602"/>
                    <a:gd name="adj3" fmla="val 883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3961958" y="2184437"/>
              <a:ext cx="524183" cy="524183"/>
              <a:chOff x="3961958" y="2184437"/>
              <a:chExt cx="524183" cy="524183"/>
            </a:xfrm>
          </p:grpSpPr>
          <p:sp>
            <p:nvSpPr>
              <p:cNvPr id="16" name="Oval 43"/>
              <p:cNvSpPr/>
              <p:nvPr/>
            </p:nvSpPr>
            <p:spPr>
              <a:xfrm>
                <a:off x="3961958" y="2184437"/>
                <a:ext cx="524183" cy="524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Oval 44"/>
              <p:cNvSpPr/>
              <p:nvPr/>
            </p:nvSpPr>
            <p:spPr>
              <a:xfrm>
                <a:off x="4041857" y="2264336"/>
                <a:ext cx="364385" cy="3643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8" name="Group 36"/>
              <p:cNvGrpSpPr/>
              <p:nvPr/>
            </p:nvGrpSpPr>
            <p:grpSpPr>
              <a:xfrm>
                <a:off x="4116546" y="2342405"/>
                <a:ext cx="225191" cy="191630"/>
                <a:chOff x="7367923" y="4320799"/>
                <a:chExt cx="1525182" cy="1297901"/>
              </a:xfrm>
              <a:solidFill>
                <a:schemeClr val="bg1"/>
              </a:solidFill>
            </p:grpSpPr>
            <p:sp>
              <p:nvSpPr>
                <p:cNvPr id="36" name="Rectangle 37"/>
                <p:cNvSpPr/>
                <p:nvPr/>
              </p:nvSpPr>
              <p:spPr>
                <a:xfrm rot="5400000">
                  <a:off x="8622328" y="4896719"/>
                  <a:ext cx="450214" cy="9133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Arrow: Chevron 38"/>
                <p:cNvSpPr/>
                <p:nvPr/>
              </p:nvSpPr>
              <p:spPr>
                <a:xfrm rot="5400000">
                  <a:off x="7775991" y="4694606"/>
                  <a:ext cx="723835" cy="1124353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Diamond 39"/>
                <p:cNvSpPr/>
                <p:nvPr/>
              </p:nvSpPr>
              <p:spPr>
                <a:xfrm>
                  <a:off x="7367923" y="4320799"/>
                  <a:ext cx="1525182" cy="807296"/>
                </a:xfrm>
                <a:prstGeom prst="diamon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4514004" y="2717344"/>
              <a:ext cx="524183" cy="524183"/>
              <a:chOff x="4514004" y="2717344"/>
              <a:chExt cx="524183" cy="524183"/>
            </a:xfrm>
          </p:grpSpPr>
          <p:sp>
            <p:nvSpPr>
              <p:cNvPr id="21" name="Oval 53"/>
              <p:cNvSpPr/>
              <p:nvPr/>
            </p:nvSpPr>
            <p:spPr>
              <a:xfrm>
                <a:off x="4514004" y="2717344"/>
                <a:ext cx="524183" cy="524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Oval 54"/>
              <p:cNvSpPr/>
              <p:nvPr/>
            </p:nvSpPr>
            <p:spPr>
              <a:xfrm>
                <a:off x="4593903" y="2797243"/>
                <a:ext cx="364385" cy="36438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49"/>
              <p:cNvSpPr>
                <a:spLocks/>
              </p:cNvSpPr>
              <p:nvPr/>
            </p:nvSpPr>
            <p:spPr bwMode="auto">
              <a:xfrm>
                <a:off x="4642728" y="2857071"/>
                <a:ext cx="251432" cy="232614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18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>
          <a:xfrm>
            <a:off x="3349913" y="1700954"/>
            <a:ext cx="2444183" cy="1938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Oval 5"/>
          <p:cNvSpPr>
            <a:spLocks noChangeAspect="1"/>
          </p:cNvSpPr>
          <p:nvPr/>
        </p:nvSpPr>
        <p:spPr>
          <a:xfrm>
            <a:off x="4291052" y="1970983"/>
            <a:ext cx="561913" cy="5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4"/>
          <p:cNvSpPr>
            <a:spLocks/>
          </p:cNvSpPr>
          <p:nvPr/>
        </p:nvSpPr>
        <p:spPr bwMode="auto">
          <a:xfrm>
            <a:off x="4448176" y="2149740"/>
            <a:ext cx="252141" cy="204398"/>
          </a:xfrm>
          <a:custGeom>
            <a:avLst/>
            <a:gdLst>
              <a:gd name="T0" fmla="*/ 68 w 186"/>
              <a:gd name="T1" fmla="*/ 84 h 151"/>
              <a:gd name="T2" fmla="*/ 118 w 186"/>
              <a:gd name="T3" fmla="*/ 84 h 151"/>
              <a:gd name="T4" fmla="*/ 93 w 186"/>
              <a:gd name="T5" fmla="*/ 101 h 151"/>
              <a:gd name="T6" fmla="*/ 93 w 186"/>
              <a:gd name="T7" fmla="*/ 67 h 151"/>
              <a:gd name="T8" fmla="*/ 93 w 186"/>
              <a:gd name="T9" fmla="*/ 101 h 151"/>
              <a:gd name="T10" fmla="*/ 114 w 186"/>
              <a:gd name="T11" fmla="*/ 25 h 151"/>
              <a:gd name="T12" fmla="*/ 114 w 186"/>
              <a:gd name="T13" fmla="*/ 16 h 151"/>
              <a:gd name="T14" fmla="*/ 68 w 186"/>
              <a:gd name="T15" fmla="*/ 21 h 151"/>
              <a:gd name="T16" fmla="*/ 156 w 186"/>
              <a:gd name="T17" fmla="*/ 33 h 151"/>
              <a:gd name="T18" fmla="*/ 156 w 186"/>
              <a:gd name="T19" fmla="*/ 59 h 151"/>
              <a:gd name="T20" fmla="*/ 156 w 186"/>
              <a:gd name="T21" fmla="*/ 33 h 151"/>
              <a:gd name="T22" fmla="*/ 152 w 186"/>
              <a:gd name="T23" fmla="*/ 46 h 151"/>
              <a:gd name="T24" fmla="*/ 160 w 186"/>
              <a:gd name="T25" fmla="*/ 46 h 151"/>
              <a:gd name="T26" fmla="*/ 169 w 186"/>
              <a:gd name="T27" fmla="*/ 16 h 151"/>
              <a:gd name="T28" fmla="*/ 122 w 186"/>
              <a:gd name="T29" fmla="*/ 0 h 151"/>
              <a:gd name="T30" fmla="*/ 63 w 186"/>
              <a:gd name="T31" fmla="*/ 0 h 151"/>
              <a:gd name="T32" fmla="*/ 17 w 186"/>
              <a:gd name="T33" fmla="*/ 16 h 151"/>
              <a:gd name="T34" fmla="*/ 0 w 186"/>
              <a:gd name="T35" fmla="*/ 135 h 151"/>
              <a:gd name="T36" fmla="*/ 169 w 186"/>
              <a:gd name="T37" fmla="*/ 151 h 151"/>
              <a:gd name="T38" fmla="*/ 186 w 186"/>
              <a:gd name="T39" fmla="*/ 33 h 151"/>
              <a:gd name="T40" fmla="*/ 177 w 186"/>
              <a:gd name="T41" fmla="*/ 101 h 151"/>
              <a:gd name="T42" fmla="*/ 137 w 186"/>
              <a:gd name="T43" fmla="*/ 109 h 151"/>
              <a:gd name="T44" fmla="*/ 177 w 186"/>
              <a:gd name="T45" fmla="*/ 135 h 151"/>
              <a:gd name="T46" fmla="*/ 17 w 186"/>
              <a:gd name="T47" fmla="*/ 143 h 151"/>
              <a:gd name="T48" fmla="*/ 9 w 186"/>
              <a:gd name="T49" fmla="*/ 109 h 151"/>
              <a:gd name="T50" fmla="*/ 45 w 186"/>
              <a:gd name="T51" fmla="*/ 101 h 151"/>
              <a:gd name="T52" fmla="*/ 9 w 186"/>
              <a:gd name="T53" fmla="*/ 33 h 151"/>
              <a:gd name="T54" fmla="*/ 34 w 186"/>
              <a:gd name="T55" fmla="*/ 25 h 151"/>
              <a:gd name="T56" fmla="*/ 93 w 186"/>
              <a:gd name="T57" fmla="*/ 8 h 151"/>
              <a:gd name="T58" fmla="*/ 152 w 186"/>
              <a:gd name="T59" fmla="*/ 25 h 151"/>
              <a:gd name="T60" fmla="*/ 177 w 186"/>
              <a:gd name="T61" fmla="*/ 33 h 151"/>
              <a:gd name="T62" fmla="*/ 156 w 186"/>
              <a:gd name="T63" fmla="*/ 67 h 151"/>
              <a:gd name="T64" fmla="*/ 156 w 186"/>
              <a:gd name="T65" fmla="*/ 75 h 151"/>
              <a:gd name="T66" fmla="*/ 156 w 186"/>
              <a:gd name="T67" fmla="*/ 67 h 151"/>
              <a:gd name="T68" fmla="*/ 51 w 186"/>
              <a:gd name="T69" fmla="*/ 84 h 151"/>
              <a:gd name="T70" fmla="*/ 135 w 186"/>
              <a:gd name="T71" fmla="*/ 84 h 151"/>
              <a:gd name="T72" fmla="*/ 93 w 186"/>
              <a:gd name="T73" fmla="*/ 118 h 151"/>
              <a:gd name="T74" fmla="*/ 93 w 186"/>
              <a:gd name="T75" fmla="*/ 50 h 151"/>
              <a:gd name="T76" fmla="*/ 93 w 186"/>
              <a:gd name="T77" fmla="*/ 11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51">
                <a:moveTo>
                  <a:pt x="93" y="59"/>
                </a:moveTo>
                <a:cubicBezTo>
                  <a:pt x="79" y="59"/>
                  <a:pt x="68" y="70"/>
                  <a:pt x="68" y="84"/>
                </a:cubicBezTo>
                <a:cubicBezTo>
                  <a:pt x="68" y="98"/>
                  <a:pt x="79" y="109"/>
                  <a:pt x="93" y="109"/>
                </a:cubicBezTo>
                <a:cubicBezTo>
                  <a:pt x="107" y="109"/>
                  <a:pt x="118" y="98"/>
                  <a:pt x="118" y="84"/>
                </a:cubicBezTo>
                <a:cubicBezTo>
                  <a:pt x="118" y="70"/>
                  <a:pt x="107" y="59"/>
                  <a:pt x="93" y="59"/>
                </a:cubicBezTo>
                <a:close/>
                <a:moveTo>
                  <a:pt x="93" y="101"/>
                </a:moveTo>
                <a:cubicBezTo>
                  <a:pt x="84" y="101"/>
                  <a:pt x="76" y="93"/>
                  <a:pt x="76" y="84"/>
                </a:cubicBezTo>
                <a:cubicBezTo>
                  <a:pt x="76" y="75"/>
                  <a:pt x="84" y="67"/>
                  <a:pt x="93" y="67"/>
                </a:cubicBezTo>
                <a:cubicBezTo>
                  <a:pt x="102" y="67"/>
                  <a:pt x="110" y="75"/>
                  <a:pt x="110" y="84"/>
                </a:cubicBezTo>
                <a:cubicBezTo>
                  <a:pt x="110" y="93"/>
                  <a:pt x="102" y="101"/>
                  <a:pt x="93" y="101"/>
                </a:cubicBezTo>
                <a:close/>
                <a:moveTo>
                  <a:pt x="72" y="25"/>
                </a:moveTo>
                <a:cubicBezTo>
                  <a:pt x="114" y="25"/>
                  <a:pt x="114" y="25"/>
                  <a:pt x="114" y="25"/>
                </a:cubicBezTo>
                <a:cubicBezTo>
                  <a:pt x="116" y="25"/>
                  <a:pt x="118" y="23"/>
                  <a:pt x="118" y="21"/>
                </a:cubicBezTo>
                <a:cubicBezTo>
                  <a:pt x="118" y="18"/>
                  <a:pt x="116" y="16"/>
                  <a:pt x="114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0" y="16"/>
                  <a:pt x="68" y="18"/>
                  <a:pt x="68" y="21"/>
                </a:cubicBezTo>
                <a:cubicBezTo>
                  <a:pt x="68" y="23"/>
                  <a:pt x="70" y="25"/>
                  <a:pt x="72" y="25"/>
                </a:cubicBezTo>
                <a:close/>
                <a:moveTo>
                  <a:pt x="156" y="33"/>
                </a:moveTo>
                <a:cubicBezTo>
                  <a:pt x="149" y="33"/>
                  <a:pt x="144" y="39"/>
                  <a:pt x="144" y="46"/>
                </a:cubicBezTo>
                <a:cubicBezTo>
                  <a:pt x="144" y="53"/>
                  <a:pt x="149" y="59"/>
                  <a:pt x="156" y="59"/>
                </a:cubicBezTo>
                <a:cubicBezTo>
                  <a:pt x="163" y="59"/>
                  <a:pt x="169" y="53"/>
                  <a:pt x="169" y="46"/>
                </a:cubicBezTo>
                <a:cubicBezTo>
                  <a:pt x="169" y="39"/>
                  <a:pt x="163" y="33"/>
                  <a:pt x="156" y="33"/>
                </a:cubicBezTo>
                <a:close/>
                <a:moveTo>
                  <a:pt x="156" y="50"/>
                </a:moveTo>
                <a:cubicBezTo>
                  <a:pt x="154" y="50"/>
                  <a:pt x="152" y="48"/>
                  <a:pt x="152" y="46"/>
                </a:cubicBezTo>
                <a:cubicBezTo>
                  <a:pt x="152" y="44"/>
                  <a:pt x="154" y="42"/>
                  <a:pt x="156" y="42"/>
                </a:cubicBezTo>
                <a:cubicBezTo>
                  <a:pt x="159" y="42"/>
                  <a:pt x="160" y="44"/>
                  <a:pt x="160" y="46"/>
                </a:cubicBezTo>
                <a:cubicBezTo>
                  <a:pt x="160" y="48"/>
                  <a:pt x="159" y="50"/>
                  <a:pt x="156" y="50"/>
                </a:cubicBezTo>
                <a:close/>
                <a:moveTo>
                  <a:pt x="169" y="16"/>
                </a:moveTo>
                <a:cubicBezTo>
                  <a:pt x="152" y="16"/>
                  <a:pt x="152" y="16"/>
                  <a:pt x="152" y="16"/>
                </a:cubicBezTo>
                <a:cubicBezTo>
                  <a:pt x="139" y="16"/>
                  <a:pt x="139" y="0"/>
                  <a:pt x="122" y="0"/>
                </a:cubicBezTo>
                <a:cubicBezTo>
                  <a:pt x="106" y="0"/>
                  <a:pt x="93" y="0"/>
                  <a:pt x="93" y="0"/>
                </a:cubicBezTo>
                <a:cubicBezTo>
                  <a:pt x="93" y="0"/>
                  <a:pt x="80" y="0"/>
                  <a:pt x="63" y="0"/>
                </a:cubicBezTo>
                <a:cubicBezTo>
                  <a:pt x="47" y="0"/>
                  <a:pt x="47" y="16"/>
                  <a:pt x="34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8" y="16"/>
                  <a:pt x="0" y="24"/>
                  <a:pt x="0" y="33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4"/>
                  <a:pt x="8" y="151"/>
                  <a:pt x="17" y="15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78" y="151"/>
                  <a:pt x="186" y="144"/>
                  <a:pt x="186" y="135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86" y="24"/>
                  <a:pt x="178" y="16"/>
                  <a:pt x="169" y="16"/>
                </a:cubicBezTo>
                <a:close/>
                <a:moveTo>
                  <a:pt x="177" y="101"/>
                </a:moveTo>
                <a:cubicBezTo>
                  <a:pt x="141" y="101"/>
                  <a:pt x="141" y="101"/>
                  <a:pt x="141" y="101"/>
                </a:cubicBezTo>
                <a:cubicBezTo>
                  <a:pt x="140" y="104"/>
                  <a:pt x="138" y="107"/>
                  <a:pt x="137" y="109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39"/>
                  <a:pt x="174" y="143"/>
                  <a:pt x="169" y="143"/>
                </a:cubicBezTo>
                <a:cubicBezTo>
                  <a:pt x="17" y="143"/>
                  <a:pt x="17" y="143"/>
                  <a:pt x="17" y="143"/>
                </a:cubicBezTo>
                <a:cubicBezTo>
                  <a:pt x="12" y="143"/>
                  <a:pt x="9" y="139"/>
                  <a:pt x="9" y="135"/>
                </a:cubicBezTo>
                <a:cubicBezTo>
                  <a:pt x="9" y="109"/>
                  <a:pt x="9" y="109"/>
                  <a:pt x="9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8" y="107"/>
                  <a:pt x="46" y="104"/>
                  <a:pt x="45" y="101"/>
                </a:cubicBezTo>
                <a:cubicBezTo>
                  <a:pt x="9" y="101"/>
                  <a:pt x="9" y="101"/>
                  <a:pt x="9" y="101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29"/>
                  <a:pt x="12" y="25"/>
                  <a:pt x="17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51" y="25"/>
                  <a:pt x="51" y="8"/>
                  <a:pt x="63" y="8"/>
                </a:cubicBezTo>
                <a:cubicBezTo>
                  <a:pt x="72" y="8"/>
                  <a:pt x="93" y="8"/>
                  <a:pt x="93" y="8"/>
                </a:cubicBezTo>
                <a:cubicBezTo>
                  <a:pt x="93" y="8"/>
                  <a:pt x="114" y="8"/>
                  <a:pt x="122" y="8"/>
                </a:cubicBezTo>
                <a:cubicBezTo>
                  <a:pt x="135" y="8"/>
                  <a:pt x="135" y="25"/>
                  <a:pt x="152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74" y="25"/>
                  <a:pt x="177" y="29"/>
                  <a:pt x="177" y="33"/>
                </a:cubicBezTo>
                <a:lnTo>
                  <a:pt x="177" y="101"/>
                </a:lnTo>
                <a:close/>
                <a:moveTo>
                  <a:pt x="156" y="67"/>
                </a:moveTo>
                <a:cubicBezTo>
                  <a:pt x="154" y="67"/>
                  <a:pt x="152" y="69"/>
                  <a:pt x="152" y="71"/>
                </a:cubicBezTo>
                <a:cubicBezTo>
                  <a:pt x="152" y="74"/>
                  <a:pt x="154" y="75"/>
                  <a:pt x="156" y="75"/>
                </a:cubicBezTo>
                <a:cubicBezTo>
                  <a:pt x="159" y="75"/>
                  <a:pt x="160" y="74"/>
                  <a:pt x="160" y="71"/>
                </a:cubicBezTo>
                <a:cubicBezTo>
                  <a:pt x="160" y="69"/>
                  <a:pt x="159" y="67"/>
                  <a:pt x="156" y="67"/>
                </a:cubicBezTo>
                <a:close/>
                <a:moveTo>
                  <a:pt x="93" y="42"/>
                </a:moveTo>
                <a:cubicBezTo>
                  <a:pt x="70" y="42"/>
                  <a:pt x="51" y="61"/>
                  <a:pt x="51" y="84"/>
                </a:cubicBezTo>
                <a:cubicBezTo>
                  <a:pt x="51" y="107"/>
                  <a:pt x="70" y="126"/>
                  <a:pt x="93" y="126"/>
                </a:cubicBezTo>
                <a:cubicBezTo>
                  <a:pt x="116" y="126"/>
                  <a:pt x="135" y="107"/>
                  <a:pt x="135" y="84"/>
                </a:cubicBezTo>
                <a:cubicBezTo>
                  <a:pt x="135" y="61"/>
                  <a:pt x="116" y="42"/>
                  <a:pt x="93" y="42"/>
                </a:cubicBezTo>
                <a:close/>
                <a:moveTo>
                  <a:pt x="93" y="118"/>
                </a:moveTo>
                <a:cubicBezTo>
                  <a:pt x="74" y="118"/>
                  <a:pt x="59" y="103"/>
                  <a:pt x="59" y="84"/>
                </a:cubicBezTo>
                <a:cubicBezTo>
                  <a:pt x="59" y="65"/>
                  <a:pt x="74" y="50"/>
                  <a:pt x="93" y="50"/>
                </a:cubicBezTo>
                <a:cubicBezTo>
                  <a:pt x="112" y="50"/>
                  <a:pt x="127" y="65"/>
                  <a:pt x="127" y="84"/>
                </a:cubicBezTo>
                <a:cubicBezTo>
                  <a:pt x="127" y="103"/>
                  <a:pt x="112" y="118"/>
                  <a:pt x="93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39357" y="1700954"/>
            <a:ext cx="2810554" cy="193841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5794094" y="1700954"/>
            <a:ext cx="2810554" cy="193841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TextBox 12"/>
          <p:cNvSpPr txBox="1"/>
          <p:nvPr/>
        </p:nvSpPr>
        <p:spPr>
          <a:xfrm>
            <a:off x="3495559" y="2711646"/>
            <a:ext cx="2152892" cy="2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none" lIns="72000" tIns="0" rIns="72000" bIns="0" anchor="b" anchorCtr="0">
            <a:normAutofit fontScale="92500" lnSpcReduction="10000"/>
          </a:bodyPr>
          <a:lstStyle/>
          <a:p>
            <a:pPr algn="ctr"/>
            <a:r>
              <a:rPr lang="zh-CN" altLang="en-US" sz="1600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3495559" y="2923913"/>
            <a:ext cx="2152892" cy="4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</a:schemeClr>
                </a:solidFill>
              </a14:hiddenFill>
            </a:ext>
          </a:extLst>
        </p:spPr>
        <p:txBody>
          <a:bodyPr wrap="square" lIns="72000" tIns="0" rIns="72000" bIns="0" anchor="t" anchorCtr="0">
            <a:normAutofit fontScale="925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539355" y="954064"/>
            <a:ext cx="8065294" cy="346249"/>
          </a:xfrm>
          <a:prstGeom prst="rect">
            <a:avLst/>
          </a:prstGeom>
          <a:noFill/>
        </p:spPr>
        <p:txBody>
          <a:bodyPr wrap="none">
            <a:normAutofit fontScale="85000" lnSpcReduction="20000"/>
          </a:bodyPr>
          <a:lstStyle/>
          <a:p>
            <a:pPr algn="ctr"/>
            <a:r>
              <a:rPr lang="zh-CN" altLang="en-US" sz="2400" b="1" dirty="0"/>
              <a:t>标题文本预设</a:t>
            </a:r>
          </a:p>
        </p:txBody>
      </p:sp>
      <p:sp>
        <p:nvSpPr>
          <p:cNvPr id="12" name="TextBox 19"/>
          <p:cNvSpPr txBox="1"/>
          <p:nvPr/>
        </p:nvSpPr>
        <p:spPr>
          <a:xfrm>
            <a:off x="539355" y="1300313"/>
            <a:ext cx="8065294" cy="3970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/>
              <a:t>此部分内容作为文字排版占位显示（建议使用主题字体）如需更改请在（设置形状格式）菜单下（文本选项）中调整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7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/>
          <p:cNvSpPr/>
          <p:nvPr/>
        </p:nvSpPr>
        <p:spPr>
          <a:xfrm>
            <a:off x="2353182" y="3305199"/>
            <a:ext cx="6100332" cy="864063"/>
          </a:xfrm>
          <a:custGeom>
            <a:avLst/>
            <a:gdLst>
              <a:gd name="connsiteX0" fmla="*/ 0 w 8527976"/>
              <a:gd name="connsiteY0" fmla="*/ 1099020 h 1099020"/>
              <a:gd name="connsiteX1" fmla="*/ 4403558 w 8527976"/>
              <a:gd name="connsiteY1" fmla="*/ 136 h 1099020"/>
              <a:gd name="connsiteX2" fmla="*/ 5662863 w 8527976"/>
              <a:gd name="connsiteY2" fmla="*/ 1018810 h 1099020"/>
              <a:gd name="connsiteX3" fmla="*/ 8462211 w 8527976"/>
              <a:gd name="connsiteY3" fmla="*/ 361083 h 1099020"/>
              <a:gd name="connsiteX4" fmla="*/ 7668126 w 8527976"/>
              <a:gd name="connsiteY4" fmla="*/ 272852 h 1099020"/>
              <a:gd name="connsiteX0" fmla="*/ 0 w 8664247"/>
              <a:gd name="connsiteY0" fmla="*/ 1227221 h 1227221"/>
              <a:gd name="connsiteX1" fmla="*/ 4403558 w 8664247"/>
              <a:gd name="connsiteY1" fmla="*/ 128337 h 1227221"/>
              <a:gd name="connsiteX2" fmla="*/ 5662863 w 8664247"/>
              <a:gd name="connsiteY2" fmla="*/ 1147011 h 1227221"/>
              <a:gd name="connsiteX3" fmla="*/ 8462211 w 8664247"/>
              <a:gd name="connsiteY3" fmla="*/ 489284 h 1227221"/>
              <a:gd name="connsiteX4" fmla="*/ 8390021 w 8664247"/>
              <a:gd name="connsiteY4" fmla="*/ 0 h 12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4247" h="1227221">
                <a:moveTo>
                  <a:pt x="0" y="1227221"/>
                </a:moveTo>
                <a:cubicBezTo>
                  <a:pt x="1729874" y="684463"/>
                  <a:pt x="3459748" y="141705"/>
                  <a:pt x="4403558" y="128337"/>
                </a:cubicBezTo>
                <a:cubicBezTo>
                  <a:pt x="5347368" y="114969"/>
                  <a:pt x="4986421" y="1086853"/>
                  <a:pt x="5662863" y="1147011"/>
                </a:cubicBezTo>
                <a:cubicBezTo>
                  <a:pt x="6339305" y="1207169"/>
                  <a:pt x="8007685" y="680453"/>
                  <a:pt x="8462211" y="489284"/>
                </a:cubicBezTo>
                <a:cubicBezTo>
                  <a:pt x="8916737" y="298116"/>
                  <a:pt x="8474242" y="82884"/>
                  <a:pt x="8390021" y="0"/>
                </a:cubicBezTo>
              </a:path>
            </a:pathLst>
          </a:cu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" name="Group 48"/>
          <p:cNvGrpSpPr/>
          <p:nvPr/>
        </p:nvGrpSpPr>
        <p:grpSpPr>
          <a:xfrm>
            <a:off x="2580257" y="1229260"/>
            <a:ext cx="2372363" cy="3132357"/>
            <a:chOff x="2653644" y="1979514"/>
            <a:chExt cx="2527084" cy="3336644"/>
          </a:xfrm>
        </p:grpSpPr>
        <p:grpSp>
          <p:nvGrpSpPr>
            <p:cNvPr id="27" name="Group 15"/>
            <p:cNvGrpSpPr/>
            <p:nvPr/>
          </p:nvGrpSpPr>
          <p:grpSpPr>
            <a:xfrm rot="18810804">
              <a:off x="3297532" y="3450865"/>
              <a:ext cx="842090" cy="540692"/>
              <a:chOff x="4481513" y="3678059"/>
              <a:chExt cx="1614487" cy="1036638"/>
            </a:xfrm>
          </p:grpSpPr>
          <p:sp>
            <p:nvSpPr>
              <p:cNvPr id="44" name="Rectangle 16"/>
              <p:cNvSpPr>
                <a:spLocks/>
              </p:cNvSpPr>
              <p:nvPr/>
            </p:nvSpPr>
            <p:spPr bwMode="auto">
              <a:xfrm>
                <a:off x="4481513" y="3678059"/>
                <a:ext cx="1614487" cy="3444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Rectangle 17"/>
              <p:cNvSpPr>
                <a:spLocks/>
              </p:cNvSpPr>
              <p:nvPr/>
            </p:nvSpPr>
            <p:spPr bwMode="auto">
              <a:xfrm>
                <a:off x="4481513" y="4022546"/>
                <a:ext cx="1614487" cy="3444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Rectangle 18"/>
              <p:cNvSpPr>
                <a:spLocks/>
              </p:cNvSpPr>
              <p:nvPr/>
            </p:nvSpPr>
            <p:spPr bwMode="auto">
              <a:xfrm>
                <a:off x="4481513" y="4367034"/>
                <a:ext cx="1614487" cy="347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Group 19"/>
            <p:cNvGrpSpPr/>
            <p:nvPr/>
          </p:nvGrpSpPr>
          <p:grpSpPr>
            <a:xfrm rot="18810804">
              <a:off x="3875495" y="2842900"/>
              <a:ext cx="842090" cy="538209"/>
              <a:chOff x="6096000" y="3187521"/>
              <a:chExt cx="1614487" cy="1031876"/>
            </a:xfrm>
          </p:grpSpPr>
          <p:sp>
            <p:nvSpPr>
              <p:cNvPr id="41" name="Rectangle 20"/>
              <p:cNvSpPr>
                <a:spLocks/>
              </p:cNvSpPr>
              <p:nvPr/>
            </p:nvSpPr>
            <p:spPr bwMode="auto">
              <a:xfrm>
                <a:off x="6096000" y="3187521"/>
                <a:ext cx="1614487" cy="3444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Rectangle 21"/>
              <p:cNvSpPr>
                <a:spLocks/>
              </p:cNvSpPr>
              <p:nvPr/>
            </p:nvSpPr>
            <p:spPr bwMode="auto">
              <a:xfrm>
                <a:off x="6096000" y="3532009"/>
                <a:ext cx="1614487" cy="342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Rectangle 22"/>
              <p:cNvSpPr>
                <a:spLocks/>
              </p:cNvSpPr>
              <p:nvPr/>
            </p:nvSpPr>
            <p:spPr bwMode="auto">
              <a:xfrm>
                <a:off x="6096000" y="3874909"/>
                <a:ext cx="1614487" cy="34448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Group 23"/>
            <p:cNvGrpSpPr/>
            <p:nvPr/>
          </p:nvGrpSpPr>
          <p:grpSpPr>
            <a:xfrm rot="18810804">
              <a:off x="4426407" y="2193142"/>
              <a:ext cx="967950" cy="540693"/>
              <a:chOff x="7700963" y="3678059"/>
              <a:chExt cx="1855787" cy="1036638"/>
            </a:xfrm>
          </p:grpSpPr>
          <p:sp>
            <p:nvSpPr>
              <p:cNvPr id="36" name="Freeform: Shape 24"/>
              <p:cNvSpPr>
                <a:spLocks/>
              </p:cNvSpPr>
              <p:nvPr/>
            </p:nvSpPr>
            <p:spPr bwMode="auto">
              <a:xfrm>
                <a:off x="9224963" y="3678059"/>
                <a:ext cx="331787" cy="1036638"/>
              </a:xfrm>
              <a:custGeom>
                <a:avLst/>
                <a:gdLst>
                  <a:gd name="T0" fmla="*/ 0 w 209"/>
                  <a:gd name="T1" fmla="*/ 162 h 653"/>
                  <a:gd name="T2" fmla="*/ 135 w 209"/>
                  <a:gd name="T3" fmla="*/ 0 h 653"/>
                  <a:gd name="T4" fmla="*/ 209 w 209"/>
                  <a:gd name="T5" fmla="*/ 210 h 653"/>
                  <a:gd name="T6" fmla="*/ 209 w 209"/>
                  <a:gd name="T7" fmla="*/ 443 h 653"/>
                  <a:gd name="T8" fmla="*/ 135 w 209"/>
                  <a:gd name="T9" fmla="*/ 653 h 653"/>
                  <a:gd name="T10" fmla="*/ 0 w 209"/>
                  <a:gd name="T11" fmla="*/ 488 h 653"/>
                  <a:gd name="T12" fmla="*/ 0 w 209"/>
                  <a:gd name="T13" fmla="*/ 162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653">
                    <a:moveTo>
                      <a:pt x="0" y="162"/>
                    </a:moveTo>
                    <a:lnTo>
                      <a:pt x="135" y="0"/>
                    </a:lnTo>
                    <a:lnTo>
                      <a:pt x="209" y="210"/>
                    </a:lnTo>
                    <a:lnTo>
                      <a:pt x="209" y="443"/>
                    </a:lnTo>
                    <a:lnTo>
                      <a:pt x="135" y="653"/>
                    </a:lnTo>
                    <a:lnTo>
                      <a:pt x="0" y="488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BBA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5"/>
              <p:cNvSpPr>
                <a:spLocks/>
              </p:cNvSpPr>
              <p:nvPr/>
            </p:nvSpPr>
            <p:spPr bwMode="auto">
              <a:xfrm>
                <a:off x="7700963" y="3678059"/>
                <a:ext cx="1738312" cy="344488"/>
              </a:xfrm>
              <a:custGeom>
                <a:avLst/>
                <a:gdLst>
                  <a:gd name="T0" fmla="*/ 1020 w 1095"/>
                  <a:gd name="T1" fmla="*/ 217 h 217"/>
                  <a:gd name="T2" fmla="*/ 1095 w 1095"/>
                  <a:gd name="T3" fmla="*/ 0 h 217"/>
                  <a:gd name="T4" fmla="*/ 0 w 1095"/>
                  <a:gd name="T5" fmla="*/ 0 h 217"/>
                  <a:gd name="T6" fmla="*/ 0 w 1095"/>
                  <a:gd name="T7" fmla="*/ 217 h 217"/>
                  <a:gd name="T8" fmla="*/ 1020 w 109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217">
                    <a:moveTo>
                      <a:pt x="1020" y="217"/>
                    </a:moveTo>
                    <a:lnTo>
                      <a:pt x="1095" y="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1020" y="21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Rectangle 26"/>
              <p:cNvSpPr>
                <a:spLocks/>
              </p:cNvSpPr>
              <p:nvPr/>
            </p:nvSpPr>
            <p:spPr bwMode="auto">
              <a:xfrm>
                <a:off x="7700963" y="4022546"/>
                <a:ext cx="1619250" cy="34448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7"/>
              <p:cNvSpPr>
                <a:spLocks/>
              </p:cNvSpPr>
              <p:nvPr/>
            </p:nvSpPr>
            <p:spPr bwMode="auto">
              <a:xfrm>
                <a:off x="7700963" y="4367034"/>
                <a:ext cx="1738312" cy="347663"/>
              </a:xfrm>
              <a:custGeom>
                <a:avLst/>
                <a:gdLst>
                  <a:gd name="T0" fmla="*/ 1095 w 1095"/>
                  <a:gd name="T1" fmla="*/ 219 h 219"/>
                  <a:gd name="T2" fmla="*/ 1020 w 1095"/>
                  <a:gd name="T3" fmla="*/ 0 h 219"/>
                  <a:gd name="T4" fmla="*/ 0 w 1095"/>
                  <a:gd name="T5" fmla="*/ 0 h 219"/>
                  <a:gd name="T6" fmla="*/ 0 w 1095"/>
                  <a:gd name="T7" fmla="*/ 219 h 219"/>
                  <a:gd name="T8" fmla="*/ 1095 w 1095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219">
                    <a:moveTo>
                      <a:pt x="1095" y="219"/>
                    </a:moveTo>
                    <a:lnTo>
                      <a:pt x="1020" y="0"/>
                    </a:lnTo>
                    <a:lnTo>
                      <a:pt x="0" y="0"/>
                    </a:lnTo>
                    <a:lnTo>
                      <a:pt x="0" y="219"/>
                    </a:lnTo>
                    <a:lnTo>
                      <a:pt x="1095" y="21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28"/>
              <p:cNvSpPr>
                <a:spLocks/>
              </p:cNvSpPr>
              <p:nvPr/>
            </p:nvSpPr>
            <p:spPr bwMode="auto">
              <a:xfrm>
                <a:off x="9398000" y="4049534"/>
                <a:ext cx="82550" cy="2936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8810804">
              <a:off x="2173396" y="4297700"/>
              <a:ext cx="1498706" cy="538210"/>
              <a:chOff x="1608138" y="3187521"/>
              <a:chExt cx="2873375" cy="1031876"/>
            </a:xfrm>
          </p:grpSpPr>
          <p:sp>
            <p:nvSpPr>
              <p:cNvPr id="31" name="Freeform: Shape 30"/>
              <p:cNvSpPr>
                <a:spLocks/>
              </p:cNvSpPr>
              <p:nvPr/>
            </p:nvSpPr>
            <p:spPr bwMode="auto">
              <a:xfrm>
                <a:off x="1608138" y="3187521"/>
                <a:ext cx="1490662" cy="1031875"/>
              </a:xfrm>
              <a:custGeom>
                <a:avLst/>
                <a:gdLst>
                  <a:gd name="T0" fmla="*/ 793 w 939"/>
                  <a:gd name="T1" fmla="*/ 650 h 650"/>
                  <a:gd name="T2" fmla="*/ 0 w 939"/>
                  <a:gd name="T3" fmla="*/ 326 h 650"/>
                  <a:gd name="T4" fmla="*/ 793 w 939"/>
                  <a:gd name="T5" fmla="*/ 0 h 650"/>
                  <a:gd name="T6" fmla="*/ 939 w 939"/>
                  <a:gd name="T7" fmla="*/ 0 h 650"/>
                  <a:gd name="T8" fmla="*/ 939 w 939"/>
                  <a:gd name="T9" fmla="*/ 650 h 650"/>
                  <a:gd name="T10" fmla="*/ 793 w 939"/>
                  <a:gd name="T11" fmla="*/ 65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9" h="650">
                    <a:moveTo>
                      <a:pt x="793" y="650"/>
                    </a:moveTo>
                    <a:lnTo>
                      <a:pt x="0" y="326"/>
                    </a:lnTo>
                    <a:lnTo>
                      <a:pt x="793" y="0"/>
                    </a:lnTo>
                    <a:lnTo>
                      <a:pt x="939" y="0"/>
                    </a:lnTo>
                    <a:lnTo>
                      <a:pt x="939" y="650"/>
                    </a:lnTo>
                    <a:lnTo>
                      <a:pt x="793" y="650"/>
                    </a:lnTo>
                    <a:close/>
                  </a:path>
                </a:pathLst>
              </a:custGeom>
              <a:solidFill>
                <a:srgbClr val="D4A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1"/>
              <p:cNvSpPr>
                <a:spLocks/>
              </p:cNvSpPr>
              <p:nvPr/>
            </p:nvSpPr>
            <p:spPr bwMode="auto">
              <a:xfrm>
                <a:off x="2738438" y="3187521"/>
                <a:ext cx="1743075" cy="344488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1 h 91"/>
                  <a:gd name="T8" fmla="*/ 5 w 464"/>
                  <a:gd name="T9" fmla="*/ 59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0" y="39"/>
                      <a:pt x="0" y="52"/>
                      <a:pt x="5" y="59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2"/>
              <p:cNvSpPr>
                <a:spLocks/>
              </p:cNvSpPr>
              <p:nvPr/>
            </p:nvSpPr>
            <p:spPr bwMode="auto">
              <a:xfrm>
                <a:off x="2738438" y="3532009"/>
                <a:ext cx="1743075" cy="342900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2 h 91"/>
                  <a:gd name="T8" fmla="*/ 5 w 464"/>
                  <a:gd name="T9" fmla="*/ 60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39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3"/>
              <p:cNvSpPr>
                <a:spLocks/>
              </p:cNvSpPr>
              <p:nvPr/>
            </p:nvSpPr>
            <p:spPr bwMode="auto">
              <a:xfrm>
                <a:off x="2738438" y="3874909"/>
                <a:ext cx="1743075" cy="344488"/>
              </a:xfrm>
              <a:custGeom>
                <a:avLst/>
                <a:gdLst>
                  <a:gd name="T0" fmla="*/ 464 w 464"/>
                  <a:gd name="T1" fmla="*/ 0 h 91"/>
                  <a:gd name="T2" fmla="*/ 41 w 464"/>
                  <a:gd name="T3" fmla="*/ 0 h 91"/>
                  <a:gd name="T4" fmla="*/ 16 w 464"/>
                  <a:gd name="T5" fmla="*/ 14 h 91"/>
                  <a:gd name="T6" fmla="*/ 5 w 464"/>
                  <a:gd name="T7" fmla="*/ 32 h 91"/>
                  <a:gd name="T8" fmla="*/ 5 w 464"/>
                  <a:gd name="T9" fmla="*/ 60 h 91"/>
                  <a:gd name="T10" fmla="*/ 16 w 464"/>
                  <a:gd name="T11" fmla="*/ 77 h 91"/>
                  <a:gd name="T12" fmla="*/ 41 w 464"/>
                  <a:gd name="T13" fmla="*/ 91 h 91"/>
                  <a:gd name="T14" fmla="*/ 464 w 464"/>
                  <a:gd name="T15" fmla="*/ 91 h 91"/>
                  <a:gd name="T16" fmla="*/ 464 w 464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91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40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4"/>
              <p:cNvSpPr>
                <a:spLocks/>
              </p:cNvSpPr>
              <p:nvPr/>
            </p:nvSpPr>
            <p:spPr bwMode="auto">
              <a:xfrm>
                <a:off x="1608138" y="3538359"/>
                <a:ext cx="428625" cy="333375"/>
              </a:xfrm>
              <a:custGeom>
                <a:avLst/>
                <a:gdLst>
                  <a:gd name="T0" fmla="*/ 114 w 114"/>
                  <a:gd name="T1" fmla="*/ 49 h 88"/>
                  <a:gd name="T2" fmla="*/ 107 w 114"/>
                  <a:gd name="T3" fmla="*/ 0 h 88"/>
                  <a:gd name="T4" fmla="*/ 0 w 114"/>
                  <a:gd name="T5" fmla="*/ 44 h 88"/>
                  <a:gd name="T6" fmla="*/ 109 w 114"/>
                  <a:gd name="T7" fmla="*/ 88 h 88"/>
                  <a:gd name="T8" fmla="*/ 114 w 114"/>
                  <a:gd name="T9" fmla="*/ 4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88">
                    <a:moveTo>
                      <a:pt x="114" y="49"/>
                    </a:moveTo>
                    <a:cubicBezTo>
                      <a:pt x="114" y="32"/>
                      <a:pt x="111" y="15"/>
                      <a:pt x="107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12" y="76"/>
                      <a:pt x="114" y="63"/>
                      <a:pt x="114" y="4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" name="Freeform: Shape 35"/>
          <p:cNvSpPr>
            <a:spLocks/>
          </p:cNvSpPr>
          <p:nvPr/>
        </p:nvSpPr>
        <p:spPr bwMode="auto">
          <a:xfrm>
            <a:off x="1841613" y="1507393"/>
            <a:ext cx="4251840" cy="1514522"/>
          </a:xfrm>
          <a:custGeom>
            <a:avLst/>
            <a:gdLst>
              <a:gd name="T0" fmla="*/ 3799 w 3804"/>
              <a:gd name="T1" fmla="*/ 0 h 1355"/>
              <a:gd name="T2" fmla="*/ 372 w 3804"/>
              <a:gd name="T3" fmla="*/ 0 h 1355"/>
              <a:gd name="T4" fmla="*/ 0 w 3804"/>
              <a:gd name="T5" fmla="*/ 679 h 1355"/>
              <a:gd name="T6" fmla="*/ 372 w 3804"/>
              <a:gd name="T7" fmla="*/ 1355 h 1355"/>
              <a:gd name="T8" fmla="*/ 3804 w 3804"/>
              <a:gd name="T9" fmla="*/ 1355 h 1355"/>
              <a:gd name="T10" fmla="*/ 3799 w 3804"/>
              <a:gd name="T11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4" h="1355">
                <a:moveTo>
                  <a:pt x="3799" y="0"/>
                </a:moveTo>
                <a:lnTo>
                  <a:pt x="372" y="0"/>
                </a:lnTo>
                <a:lnTo>
                  <a:pt x="0" y="679"/>
                </a:lnTo>
                <a:lnTo>
                  <a:pt x="372" y="1355"/>
                </a:lnTo>
                <a:lnTo>
                  <a:pt x="3804" y="1355"/>
                </a:lnTo>
                <a:lnTo>
                  <a:pt x="379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:p14="http://schemas.microsoft.com/office/powerpoint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7" name="Straight Connector 36"/>
          <p:cNvCxnSpPr/>
          <p:nvPr/>
        </p:nvCxnSpPr>
        <p:spPr>
          <a:xfrm>
            <a:off x="4860659" y="1874568"/>
            <a:ext cx="463093" cy="0"/>
          </a:xfrm>
          <a:prstGeom prst="line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7"/>
          <p:cNvCxnSpPr/>
          <p:nvPr/>
        </p:nvCxnSpPr>
        <p:spPr>
          <a:xfrm>
            <a:off x="3789539" y="3016266"/>
            <a:ext cx="463093" cy="0"/>
          </a:xfrm>
          <a:prstGeom prst="line">
            <a:avLst/>
          </a:prstGeom>
          <a:ln w="12700" cmpd="sng">
            <a:solidFill>
              <a:schemeClr val="accent1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8"/>
          <p:cNvCxnSpPr/>
          <p:nvPr/>
        </p:nvCxnSpPr>
        <p:spPr>
          <a:xfrm flipH="1">
            <a:off x="3465734" y="2115104"/>
            <a:ext cx="463093" cy="0"/>
          </a:xfrm>
          <a:prstGeom prst="line">
            <a:avLst/>
          </a:prstGeom>
          <a:ln w="12700" cmpd="sng">
            <a:solidFill>
              <a:schemeClr val="accent3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9"/>
          <p:cNvCxnSpPr/>
          <p:nvPr/>
        </p:nvCxnSpPr>
        <p:spPr>
          <a:xfrm flipH="1">
            <a:off x="2425867" y="3217069"/>
            <a:ext cx="463093" cy="0"/>
          </a:xfrm>
          <a:prstGeom prst="line">
            <a:avLst/>
          </a:prstGeom>
          <a:ln w="12700" cmpd="sng">
            <a:solidFill>
              <a:schemeClr val="accent2"/>
            </a:solidFill>
            <a:prstDash val="sysDash"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0"/>
          <p:cNvSpPr/>
          <p:nvPr/>
        </p:nvSpPr>
        <p:spPr>
          <a:xfrm>
            <a:off x="5460860" y="1703646"/>
            <a:ext cx="615554" cy="369332"/>
          </a:xfrm>
          <a:prstGeom prst="rect">
            <a:avLst/>
          </a:prstGeom>
        </p:spPr>
        <p:txBody>
          <a:bodyPr wrap="none" lIns="0" tIns="0" rIns="0" bIns="0">
            <a:normAutofit fontScale="92500" lnSpcReduction="20000"/>
          </a:bodyPr>
          <a:lstStyle/>
          <a:p>
            <a:r>
              <a:rPr lang="en-US" sz="3200">
                <a:solidFill>
                  <a:schemeClr val="accent4"/>
                </a:solidFill>
              </a:rPr>
              <a:t>25%</a:t>
            </a:r>
          </a:p>
        </p:txBody>
      </p:sp>
      <p:sp>
        <p:nvSpPr>
          <p:cNvPr id="12" name="Rectangle 41"/>
          <p:cNvSpPr/>
          <p:nvPr/>
        </p:nvSpPr>
        <p:spPr>
          <a:xfrm>
            <a:off x="4384326" y="2845549"/>
            <a:ext cx="615554" cy="369332"/>
          </a:xfrm>
          <a:prstGeom prst="rect">
            <a:avLst/>
          </a:prstGeom>
        </p:spPr>
        <p:txBody>
          <a:bodyPr wrap="none" lIns="0" tIns="0" rIns="0" bIns="0">
            <a:normAutofit fontScale="92500" lnSpcReduction="20000"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25%</a:t>
            </a:r>
          </a:p>
        </p:txBody>
      </p:sp>
      <p:sp>
        <p:nvSpPr>
          <p:cNvPr id="13" name="Rectangle 42"/>
          <p:cNvSpPr/>
          <p:nvPr/>
        </p:nvSpPr>
        <p:spPr>
          <a:xfrm>
            <a:off x="2649386" y="1956040"/>
            <a:ext cx="615554" cy="369332"/>
          </a:xfrm>
          <a:prstGeom prst="rect">
            <a:avLst/>
          </a:prstGeom>
        </p:spPr>
        <p:txBody>
          <a:bodyPr wrap="none" lIns="0" tIns="0" rIns="0" bIns="0">
            <a:normAutofit fontScale="92500" lnSpcReduction="20000"/>
          </a:bodyPr>
          <a:lstStyle/>
          <a:p>
            <a:pPr algn="r"/>
            <a:r>
              <a:rPr lang="en-US" sz="3200">
                <a:solidFill>
                  <a:schemeClr val="accent3"/>
                </a:solidFill>
              </a:rPr>
              <a:t>25%</a:t>
            </a:r>
          </a:p>
        </p:txBody>
      </p:sp>
      <p:sp>
        <p:nvSpPr>
          <p:cNvPr id="14" name="Rectangle 43"/>
          <p:cNvSpPr/>
          <p:nvPr/>
        </p:nvSpPr>
        <p:spPr>
          <a:xfrm>
            <a:off x="1661334" y="3130788"/>
            <a:ext cx="615554" cy="369332"/>
          </a:xfrm>
          <a:prstGeom prst="rect">
            <a:avLst/>
          </a:prstGeom>
        </p:spPr>
        <p:txBody>
          <a:bodyPr wrap="none" lIns="0" tIns="0" rIns="0" bIns="0">
            <a:normAutofit fontScale="92500" lnSpcReduction="20000"/>
          </a:bodyPr>
          <a:lstStyle/>
          <a:p>
            <a:pPr algn="r"/>
            <a:r>
              <a:rPr lang="en-US" sz="3200">
                <a:solidFill>
                  <a:schemeClr val="accent2"/>
                </a:solidFill>
              </a:rPr>
              <a:t>25%</a:t>
            </a:r>
          </a:p>
        </p:txBody>
      </p:sp>
      <p:grpSp>
        <p:nvGrpSpPr>
          <p:cNvPr id="15" name="Group 49"/>
          <p:cNvGrpSpPr/>
          <p:nvPr/>
        </p:nvGrpSpPr>
        <p:grpSpPr>
          <a:xfrm>
            <a:off x="1474890" y="2325372"/>
            <a:ext cx="1790049" cy="542889"/>
            <a:chOff x="1454811" y="2057192"/>
            <a:chExt cx="2191036" cy="723852"/>
          </a:xfrm>
        </p:grpSpPr>
        <p:sp>
          <p:nvSpPr>
            <p:cNvPr id="25" name="TextBox 50"/>
            <p:cNvSpPr txBox="1"/>
            <p:nvPr/>
          </p:nvSpPr>
          <p:spPr>
            <a:xfrm>
              <a:off x="1454811" y="2303413"/>
              <a:ext cx="2191036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26" name="Rectangle 51"/>
            <p:cNvSpPr/>
            <p:nvPr/>
          </p:nvSpPr>
          <p:spPr>
            <a:xfrm>
              <a:off x="1454811" y="2057192"/>
              <a:ext cx="2191036" cy="246221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</p:grpSp>
      <p:grpSp>
        <p:nvGrpSpPr>
          <p:cNvPr id="16" name="Group 52"/>
          <p:cNvGrpSpPr/>
          <p:nvPr/>
        </p:nvGrpSpPr>
        <p:grpSpPr>
          <a:xfrm>
            <a:off x="486838" y="3500120"/>
            <a:ext cx="1790049" cy="542889"/>
            <a:chOff x="1454811" y="2057192"/>
            <a:chExt cx="2191036" cy="723852"/>
          </a:xfrm>
        </p:grpSpPr>
        <p:sp>
          <p:nvSpPr>
            <p:cNvPr id="23" name="TextBox 53"/>
            <p:cNvSpPr txBox="1"/>
            <p:nvPr/>
          </p:nvSpPr>
          <p:spPr>
            <a:xfrm>
              <a:off x="1454811" y="2303413"/>
              <a:ext cx="2191036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24" name="Rectangle 54"/>
            <p:cNvSpPr/>
            <p:nvPr/>
          </p:nvSpPr>
          <p:spPr>
            <a:xfrm>
              <a:off x="1454811" y="2057192"/>
              <a:ext cx="2191036" cy="246221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17" name="Group 55"/>
          <p:cNvGrpSpPr/>
          <p:nvPr/>
        </p:nvGrpSpPr>
        <p:grpSpPr>
          <a:xfrm>
            <a:off x="5460860" y="2072978"/>
            <a:ext cx="1790049" cy="542889"/>
            <a:chOff x="1454811" y="2057192"/>
            <a:chExt cx="2191036" cy="723852"/>
          </a:xfrm>
        </p:grpSpPr>
        <p:sp>
          <p:nvSpPr>
            <p:cNvPr id="21" name="TextBox 56"/>
            <p:cNvSpPr txBox="1"/>
            <p:nvPr/>
          </p:nvSpPr>
          <p:spPr>
            <a:xfrm>
              <a:off x="1454811" y="2303413"/>
              <a:ext cx="2191036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22" name="Rectangle 57"/>
            <p:cNvSpPr/>
            <p:nvPr/>
          </p:nvSpPr>
          <p:spPr>
            <a:xfrm>
              <a:off x="1454811" y="2057192"/>
              <a:ext cx="2191036" cy="246221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18" name="Group 58"/>
          <p:cNvGrpSpPr/>
          <p:nvPr/>
        </p:nvGrpSpPr>
        <p:grpSpPr>
          <a:xfrm>
            <a:off x="4384326" y="3214881"/>
            <a:ext cx="1790049" cy="542889"/>
            <a:chOff x="1454811" y="2057192"/>
            <a:chExt cx="2191036" cy="723852"/>
          </a:xfrm>
        </p:grpSpPr>
        <p:sp>
          <p:nvSpPr>
            <p:cNvPr id="19" name="TextBox 59"/>
            <p:cNvSpPr txBox="1"/>
            <p:nvPr/>
          </p:nvSpPr>
          <p:spPr>
            <a:xfrm>
              <a:off x="1454811" y="2303413"/>
              <a:ext cx="2191036" cy="4776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</a:p>
          </p:txBody>
        </p:sp>
        <p:sp>
          <p:nvSpPr>
            <p:cNvPr id="20" name="Rectangle 60"/>
            <p:cNvSpPr/>
            <p:nvPr/>
          </p:nvSpPr>
          <p:spPr>
            <a:xfrm>
              <a:off x="1454811" y="2057192"/>
              <a:ext cx="2191036" cy="246221"/>
            </a:xfrm>
            <a:prstGeom prst="rect">
              <a:avLst/>
            </a:prstGeom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sp>
        <p:nvSpPr>
          <p:cNvPr id="47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0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f611687-d0f4-4456-857a-6d4931556ef2"/>
          <p:cNvGrpSpPr>
            <a:grpSpLocks noChangeAspect="1"/>
          </p:cNvGrpSpPr>
          <p:nvPr/>
        </p:nvGrpSpPr>
        <p:grpSpPr>
          <a:xfrm>
            <a:off x="570454" y="1437625"/>
            <a:ext cx="8003092" cy="2700299"/>
            <a:chOff x="760606" y="1916833"/>
            <a:chExt cx="10670789" cy="360039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007201" y="2834963"/>
              <a:ext cx="10394028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760606" y="4084010"/>
              <a:ext cx="1978004" cy="632609"/>
              <a:chOff x="760606" y="4084010"/>
              <a:chExt cx="1978004" cy="632609"/>
            </a:xfrm>
          </p:grpSpPr>
          <p:sp>
            <p:nvSpPr>
              <p:cNvPr id="43" name="TextBox 5"/>
              <p:cNvSpPr txBox="1">
                <a:spLocks/>
              </p:cNvSpPr>
              <p:nvPr/>
            </p:nvSpPr>
            <p:spPr>
              <a:xfrm>
                <a:off x="1287943" y="4084010"/>
                <a:ext cx="923330" cy="184666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2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44" name="TextBox 6"/>
              <p:cNvSpPr txBox="1">
                <a:spLocks/>
              </p:cNvSpPr>
              <p:nvPr/>
            </p:nvSpPr>
            <p:spPr>
              <a:xfrm>
                <a:off x="760606" y="4254954"/>
                <a:ext cx="1978004" cy="46166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sp>
          <p:nvSpPr>
            <p:cNvPr id="6" name="Oval 7"/>
            <p:cNvSpPr/>
            <p:nvPr/>
          </p:nvSpPr>
          <p:spPr>
            <a:xfrm>
              <a:off x="1567202" y="5152421"/>
              <a:ext cx="364811" cy="364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Group 8"/>
            <p:cNvGrpSpPr/>
            <p:nvPr/>
          </p:nvGrpSpPr>
          <p:grpSpPr>
            <a:xfrm>
              <a:off x="2933802" y="4084010"/>
              <a:ext cx="1978004" cy="632609"/>
              <a:chOff x="2933802" y="4084010"/>
              <a:chExt cx="1978004" cy="632609"/>
            </a:xfrm>
          </p:grpSpPr>
          <p:sp>
            <p:nvSpPr>
              <p:cNvPr id="41" name="TextBox 9"/>
              <p:cNvSpPr txBox="1">
                <a:spLocks/>
              </p:cNvSpPr>
              <p:nvPr/>
            </p:nvSpPr>
            <p:spPr>
              <a:xfrm>
                <a:off x="3461139" y="4084010"/>
                <a:ext cx="923330" cy="184666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2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42" name="TextBox 10"/>
              <p:cNvSpPr txBox="1">
                <a:spLocks/>
              </p:cNvSpPr>
              <p:nvPr/>
            </p:nvSpPr>
            <p:spPr>
              <a:xfrm>
                <a:off x="2933802" y="4254954"/>
                <a:ext cx="1978004" cy="46166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 fontScale="92500" lnSpcReduction="10000"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sp>
          <p:nvSpPr>
            <p:cNvPr id="8" name="Oval 11"/>
            <p:cNvSpPr/>
            <p:nvPr/>
          </p:nvSpPr>
          <p:spPr>
            <a:xfrm>
              <a:off x="3740399" y="5152421"/>
              <a:ext cx="364811" cy="3648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12"/>
            <p:cNvGrpSpPr/>
            <p:nvPr/>
          </p:nvGrpSpPr>
          <p:grpSpPr>
            <a:xfrm>
              <a:off x="5106999" y="4084010"/>
              <a:ext cx="1978004" cy="632609"/>
              <a:chOff x="5106999" y="4084010"/>
              <a:chExt cx="1978004" cy="632609"/>
            </a:xfrm>
          </p:grpSpPr>
          <p:sp>
            <p:nvSpPr>
              <p:cNvPr id="39" name="TextBox 13"/>
              <p:cNvSpPr txBox="1">
                <a:spLocks/>
              </p:cNvSpPr>
              <p:nvPr/>
            </p:nvSpPr>
            <p:spPr>
              <a:xfrm>
                <a:off x="5634336" y="4084010"/>
                <a:ext cx="923330" cy="184666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2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40" name="TextBox 14"/>
              <p:cNvSpPr txBox="1">
                <a:spLocks/>
              </p:cNvSpPr>
              <p:nvPr/>
            </p:nvSpPr>
            <p:spPr>
              <a:xfrm>
                <a:off x="5106999" y="4254954"/>
                <a:ext cx="1978004" cy="46166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sp>
          <p:nvSpPr>
            <p:cNvPr id="10" name="Oval 15"/>
            <p:cNvSpPr/>
            <p:nvPr/>
          </p:nvSpPr>
          <p:spPr>
            <a:xfrm>
              <a:off x="5913595" y="5152421"/>
              <a:ext cx="364811" cy="3648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16"/>
            <p:cNvGrpSpPr/>
            <p:nvPr/>
          </p:nvGrpSpPr>
          <p:grpSpPr>
            <a:xfrm>
              <a:off x="7280195" y="4084010"/>
              <a:ext cx="1978004" cy="632609"/>
              <a:chOff x="7280195" y="4084010"/>
              <a:chExt cx="1978004" cy="632609"/>
            </a:xfrm>
          </p:grpSpPr>
          <p:sp>
            <p:nvSpPr>
              <p:cNvPr id="37" name="TextBox 17"/>
              <p:cNvSpPr txBox="1">
                <a:spLocks/>
              </p:cNvSpPr>
              <p:nvPr/>
            </p:nvSpPr>
            <p:spPr>
              <a:xfrm>
                <a:off x="7807532" y="4084010"/>
                <a:ext cx="923330" cy="184666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2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38" name="TextBox 18"/>
              <p:cNvSpPr txBox="1">
                <a:spLocks/>
              </p:cNvSpPr>
              <p:nvPr/>
            </p:nvSpPr>
            <p:spPr>
              <a:xfrm>
                <a:off x="7280195" y="4254954"/>
                <a:ext cx="1978004" cy="46166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sp>
          <p:nvSpPr>
            <p:cNvPr id="12" name="Oval 19"/>
            <p:cNvSpPr/>
            <p:nvPr/>
          </p:nvSpPr>
          <p:spPr>
            <a:xfrm>
              <a:off x="8086791" y="5152421"/>
              <a:ext cx="364811" cy="3648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20"/>
            <p:cNvGrpSpPr/>
            <p:nvPr/>
          </p:nvGrpSpPr>
          <p:grpSpPr>
            <a:xfrm>
              <a:off x="9453391" y="4084010"/>
              <a:ext cx="1978004" cy="646331"/>
              <a:chOff x="9453391" y="4084010"/>
              <a:chExt cx="1978004" cy="646331"/>
            </a:xfrm>
          </p:grpSpPr>
          <p:sp>
            <p:nvSpPr>
              <p:cNvPr id="35" name="TextBox 21"/>
              <p:cNvSpPr txBox="1">
                <a:spLocks/>
              </p:cNvSpPr>
              <p:nvPr/>
            </p:nvSpPr>
            <p:spPr>
              <a:xfrm>
                <a:off x="9980728" y="4084010"/>
                <a:ext cx="923330" cy="184666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2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36" name="TextBox 22"/>
              <p:cNvSpPr txBox="1">
                <a:spLocks/>
              </p:cNvSpPr>
              <p:nvPr/>
            </p:nvSpPr>
            <p:spPr>
              <a:xfrm>
                <a:off x="9453391" y="4268676"/>
                <a:ext cx="1978004" cy="46166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lvl="0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此部分内容作为文字排版占位显示 （建议使用主题字体）</a:t>
                </a:r>
              </a:p>
            </p:txBody>
          </p:sp>
        </p:grpSp>
        <p:sp>
          <p:nvSpPr>
            <p:cNvPr id="14" name="Oval 23"/>
            <p:cNvSpPr/>
            <p:nvPr/>
          </p:nvSpPr>
          <p:spPr>
            <a:xfrm>
              <a:off x="10259987" y="5152421"/>
              <a:ext cx="364811" cy="36481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4"/>
            <p:cNvGrpSpPr/>
            <p:nvPr/>
          </p:nvGrpSpPr>
          <p:grpSpPr>
            <a:xfrm>
              <a:off x="2313567" y="2255297"/>
              <a:ext cx="1117287" cy="1174201"/>
              <a:chOff x="1662668" y="1672705"/>
              <a:chExt cx="835480" cy="878038"/>
            </a:xfrm>
          </p:grpSpPr>
          <p:sp>
            <p:nvSpPr>
              <p:cNvPr id="33" name="Oval 25"/>
              <p:cNvSpPr/>
              <p:nvPr/>
            </p:nvSpPr>
            <p:spPr>
              <a:xfrm>
                <a:off x="1662668" y="1715265"/>
                <a:ext cx="835480" cy="83547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Oval 26"/>
              <p:cNvSpPr/>
              <p:nvPr/>
            </p:nvSpPr>
            <p:spPr>
              <a:xfrm>
                <a:off x="1662668" y="1672705"/>
                <a:ext cx="835480" cy="8354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27"/>
            <p:cNvGrpSpPr/>
            <p:nvPr/>
          </p:nvGrpSpPr>
          <p:grpSpPr>
            <a:xfrm>
              <a:off x="3636988" y="2081946"/>
              <a:ext cx="1463986" cy="1520784"/>
              <a:chOff x="2652290" y="1543078"/>
              <a:chExt cx="1094733" cy="1137205"/>
            </a:xfrm>
          </p:grpSpPr>
          <p:sp>
            <p:nvSpPr>
              <p:cNvPr id="31" name="Oval 28"/>
              <p:cNvSpPr/>
              <p:nvPr/>
            </p:nvSpPr>
            <p:spPr>
              <a:xfrm>
                <a:off x="2652290" y="1585550"/>
                <a:ext cx="1094733" cy="109473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Oval 29"/>
              <p:cNvSpPr/>
              <p:nvPr/>
            </p:nvSpPr>
            <p:spPr>
              <a:xfrm>
                <a:off x="2652290" y="1543078"/>
                <a:ext cx="1094733" cy="10947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30"/>
            <p:cNvGrpSpPr/>
            <p:nvPr/>
          </p:nvGrpSpPr>
          <p:grpSpPr>
            <a:xfrm>
              <a:off x="5307108" y="1916833"/>
              <a:ext cx="1801181" cy="1857425"/>
              <a:chOff x="3901165" y="1419610"/>
              <a:chExt cx="1346879" cy="1388936"/>
            </a:xfrm>
          </p:grpSpPr>
          <p:sp>
            <p:nvSpPr>
              <p:cNvPr id="29" name="Oval 31"/>
              <p:cNvSpPr/>
              <p:nvPr/>
            </p:nvSpPr>
            <p:spPr>
              <a:xfrm>
                <a:off x="3906374" y="1466878"/>
                <a:ext cx="1341670" cy="1341668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Oval 32"/>
              <p:cNvSpPr/>
              <p:nvPr/>
            </p:nvSpPr>
            <p:spPr>
              <a:xfrm>
                <a:off x="3901165" y="1419610"/>
                <a:ext cx="1341670" cy="13416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33"/>
            <p:cNvGrpSpPr/>
            <p:nvPr/>
          </p:nvGrpSpPr>
          <p:grpSpPr>
            <a:xfrm>
              <a:off x="7307457" y="2081946"/>
              <a:ext cx="1465361" cy="1534470"/>
              <a:chOff x="5396977" y="1543078"/>
              <a:chExt cx="1095761" cy="1147439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5398005" y="1595784"/>
                <a:ext cx="1094733" cy="10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Oval 35"/>
              <p:cNvSpPr/>
              <p:nvPr/>
            </p:nvSpPr>
            <p:spPr>
              <a:xfrm>
                <a:off x="5396977" y="1543078"/>
                <a:ext cx="1094733" cy="109473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36"/>
            <p:cNvGrpSpPr/>
            <p:nvPr/>
          </p:nvGrpSpPr>
          <p:grpSpPr>
            <a:xfrm>
              <a:off x="8971871" y="2255296"/>
              <a:ext cx="1122993" cy="1178426"/>
              <a:chOff x="6641585" y="1672705"/>
              <a:chExt cx="839747" cy="881198"/>
            </a:xfrm>
          </p:grpSpPr>
          <p:sp>
            <p:nvSpPr>
              <p:cNvPr id="25" name="Oval 37"/>
              <p:cNvSpPr/>
              <p:nvPr/>
            </p:nvSpPr>
            <p:spPr>
              <a:xfrm>
                <a:off x="6641585" y="1718425"/>
                <a:ext cx="835480" cy="83547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Oval 38"/>
              <p:cNvSpPr/>
              <p:nvPr/>
            </p:nvSpPr>
            <p:spPr>
              <a:xfrm>
                <a:off x="6645852" y="1672705"/>
                <a:ext cx="835480" cy="83547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0" name="Freeform: Shape 39"/>
            <p:cNvSpPr>
              <a:spLocks/>
            </p:cNvSpPr>
            <p:nvPr/>
          </p:nvSpPr>
          <p:spPr bwMode="auto">
            <a:xfrm>
              <a:off x="2774614" y="2619516"/>
              <a:ext cx="195192" cy="372409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29" y="11"/>
                </a:cxn>
                <a:cxn ang="0">
                  <a:pos x="23" y="17"/>
                </a:cxn>
                <a:cxn ang="0">
                  <a:pos x="23" y="25"/>
                </a:cxn>
                <a:cxn ang="0">
                  <a:pos x="35" y="25"/>
                </a:cxn>
                <a:cxn ang="0">
                  <a:pos x="33" y="37"/>
                </a:cxn>
                <a:cxn ang="0">
                  <a:pos x="23" y="37"/>
                </a:cxn>
                <a:cxn ang="0">
                  <a:pos x="23" y="67"/>
                </a:cxn>
                <a:cxn ang="0">
                  <a:pos x="11" y="67"/>
                </a:cxn>
                <a:cxn ang="0">
                  <a:pos x="11" y="37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11" y="25"/>
                </a:cxn>
                <a:cxn ang="0">
                  <a:pos x="11" y="16"/>
                </a:cxn>
                <a:cxn ang="0">
                  <a:pos x="26" y="0"/>
                </a:cxn>
                <a:cxn ang="0">
                  <a:pos x="35" y="1"/>
                </a:cxn>
                <a:cxn ang="0">
                  <a:pos x="35" y="11"/>
                </a:cxn>
              </a:cxnLst>
              <a:rect l="0" t="0" r="r" b="b"/>
              <a:pathLst>
                <a:path w="35" h="67">
                  <a:moveTo>
                    <a:pt x="35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4" y="11"/>
                    <a:pt x="23" y="14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6"/>
                    <a:pt x="17" y="0"/>
                    <a:pt x="26" y="0"/>
                  </a:cubicBezTo>
                  <a:cubicBezTo>
                    <a:pt x="30" y="0"/>
                    <a:pt x="34" y="1"/>
                    <a:pt x="35" y="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40"/>
            <p:cNvSpPr>
              <a:spLocks/>
            </p:cNvSpPr>
            <p:nvPr/>
          </p:nvSpPr>
          <p:spPr bwMode="auto">
            <a:xfrm>
              <a:off x="4059930" y="2616424"/>
              <a:ext cx="618100" cy="492688"/>
            </a:xfrm>
            <a:custGeom>
              <a:avLst/>
              <a:gdLst/>
              <a:ahLst/>
              <a:cxnLst>
                <a:cxn ang="0">
                  <a:pos x="57" y="12"/>
                </a:cxn>
                <a:cxn ang="0">
                  <a:pos x="57" y="14"/>
                </a:cxn>
                <a:cxn ang="0">
                  <a:pos x="20" y="51"/>
                </a:cxn>
                <a:cxn ang="0">
                  <a:pos x="0" y="45"/>
                </a:cxn>
                <a:cxn ang="0">
                  <a:pos x="3" y="45"/>
                </a:cxn>
                <a:cxn ang="0">
                  <a:pos x="19" y="40"/>
                </a:cxn>
                <a:cxn ang="0">
                  <a:pos x="7" y="31"/>
                </a:cxn>
                <a:cxn ang="0">
                  <a:pos x="10" y="31"/>
                </a:cxn>
                <a:cxn ang="0">
                  <a:pos x="13" y="31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9" y="19"/>
                </a:cxn>
                <a:cxn ang="0">
                  <a:pos x="3" y="9"/>
                </a:cxn>
                <a:cxn ang="0">
                  <a:pos x="5" y="2"/>
                </a:cxn>
                <a:cxn ang="0">
                  <a:pos x="31" y="16"/>
                </a:cxn>
                <a:cxn ang="0">
                  <a:pos x="31" y="13"/>
                </a:cxn>
                <a:cxn ang="0">
                  <a:pos x="44" y="0"/>
                </a:cxn>
                <a:cxn ang="0">
                  <a:pos x="54" y="4"/>
                </a:cxn>
                <a:cxn ang="0">
                  <a:pos x="62" y="1"/>
                </a:cxn>
                <a:cxn ang="0">
                  <a:pos x="56" y="8"/>
                </a:cxn>
                <a:cxn ang="0">
                  <a:pos x="64" y="6"/>
                </a:cxn>
                <a:cxn ang="0">
                  <a:pos x="57" y="12"/>
                </a:cxn>
              </a:cxnLst>
              <a:rect l="0" t="0" r="r" b="b"/>
              <a:pathLst>
                <a:path w="64" h="51">
                  <a:moveTo>
                    <a:pt x="57" y="12"/>
                  </a:moveTo>
                  <a:cubicBezTo>
                    <a:pt x="57" y="13"/>
                    <a:pt x="57" y="14"/>
                    <a:pt x="57" y="14"/>
                  </a:cubicBezTo>
                  <a:cubicBezTo>
                    <a:pt x="57" y="31"/>
                    <a:pt x="44" y="51"/>
                    <a:pt x="20" y="51"/>
                  </a:cubicBezTo>
                  <a:cubicBezTo>
                    <a:pt x="13" y="51"/>
                    <a:pt x="6" y="49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9" y="45"/>
                    <a:pt x="15" y="43"/>
                    <a:pt x="19" y="40"/>
                  </a:cubicBezTo>
                  <a:cubicBezTo>
                    <a:pt x="14" y="40"/>
                    <a:pt x="9" y="36"/>
                    <a:pt x="7" y="31"/>
                  </a:cubicBezTo>
                  <a:cubicBezTo>
                    <a:pt x="8" y="31"/>
                    <a:pt x="9" y="31"/>
                    <a:pt x="10" y="31"/>
                  </a:cubicBezTo>
                  <a:cubicBezTo>
                    <a:pt x="11" y="31"/>
                    <a:pt x="12" y="31"/>
                    <a:pt x="13" y="31"/>
                  </a:cubicBezTo>
                  <a:cubicBezTo>
                    <a:pt x="7" y="29"/>
                    <a:pt x="3" y="24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9"/>
                    <a:pt x="7" y="19"/>
                    <a:pt x="9" y="19"/>
                  </a:cubicBezTo>
                  <a:cubicBezTo>
                    <a:pt x="5" y="17"/>
                    <a:pt x="3" y="13"/>
                    <a:pt x="3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11" y="10"/>
                    <a:pt x="21" y="15"/>
                    <a:pt x="31" y="16"/>
                  </a:cubicBezTo>
                  <a:cubicBezTo>
                    <a:pt x="31" y="15"/>
                    <a:pt x="31" y="14"/>
                    <a:pt x="31" y="13"/>
                  </a:cubicBezTo>
                  <a:cubicBezTo>
                    <a:pt x="31" y="5"/>
                    <a:pt x="37" y="0"/>
                    <a:pt x="44" y="0"/>
                  </a:cubicBezTo>
                  <a:cubicBezTo>
                    <a:pt x="48" y="0"/>
                    <a:pt x="51" y="1"/>
                    <a:pt x="54" y="4"/>
                  </a:cubicBezTo>
                  <a:cubicBezTo>
                    <a:pt x="56" y="3"/>
                    <a:pt x="59" y="2"/>
                    <a:pt x="62" y="1"/>
                  </a:cubicBezTo>
                  <a:cubicBezTo>
                    <a:pt x="61" y="4"/>
                    <a:pt x="59" y="6"/>
                    <a:pt x="56" y="8"/>
                  </a:cubicBezTo>
                  <a:cubicBezTo>
                    <a:pt x="59" y="7"/>
                    <a:pt x="61" y="7"/>
                    <a:pt x="64" y="6"/>
                  </a:cubicBezTo>
                  <a:cubicBezTo>
                    <a:pt x="62" y="8"/>
                    <a:pt x="60" y="11"/>
                    <a:pt x="57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41"/>
            <p:cNvSpPr>
              <a:spLocks/>
            </p:cNvSpPr>
            <p:nvPr/>
          </p:nvSpPr>
          <p:spPr bwMode="auto">
            <a:xfrm>
              <a:off x="5818540" y="2520399"/>
              <a:ext cx="778316" cy="561234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42"/>
            <p:cNvSpPr>
              <a:spLocks/>
            </p:cNvSpPr>
            <p:nvPr/>
          </p:nvSpPr>
          <p:spPr bwMode="auto">
            <a:xfrm>
              <a:off x="9358611" y="2621642"/>
              <a:ext cx="349511" cy="337763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0" y="7"/>
                </a:cxn>
                <a:cxn ang="0">
                  <a:pos x="6" y="0"/>
                </a:cxn>
                <a:cxn ang="0">
                  <a:pos x="13" y="7"/>
                </a:cxn>
                <a:cxn ang="0">
                  <a:pos x="6" y="13"/>
                </a:cxn>
                <a:cxn ang="0">
                  <a:pos x="12" y="53"/>
                </a:cxn>
                <a:cxn ang="0">
                  <a:pos x="0" y="53"/>
                </a:cxn>
                <a:cxn ang="0">
                  <a:pos x="0" y="17"/>
                </a:cxn>
                <a:cxn ang="0">
                  <a:pos x="12" y="17"/>
                </a:cxn>
                <a:cxn ang="0">
                  <a:pos x="12" y="53"/>
                </a:cxn>
                <a:cxn ang="0">
                  <a:pos x="55" y="53"/>
                </a:cxn>
                <a:cxn ang="0">
                  <a:pos x="43" y="53"/>
                </a:cxn>
                <a:cxn ang="0">
                  <a:pos x="43" y="34"/>
                </a:cxn>
                <a:cxn ang="0">
                  <a:pos x="37" y="26"/>
                </a:cxn>
                <a:cxn ang="0">
                  <a:pos x="31" y="30"/>
                </a:cxn>
                <a:cxn ang="0">
                  <a:pos x="30" y="33"/>
                </a:cxn>
                <a:cxn ang="0">
                  <a:pos x="30" y="53"/>
                </a:cxn>
                <a:cxn ang="0">
                  <a:pos x="19" y="53"/>
                </a:cxn>
                <a:cxn ang="0">
                  <a:pos x="19" y="17"/>
                </a:cxn>
                <a:cxn ang="0">
                  <a:pos x="30" y="17"/>
                </a:cxn>
                <a:cxn ang="0">
                  <a:pos x="30" y="23"/>
                </a:cxn>
                <a:cxn ang="0">
                  <a:pos x="30" y="23"/>
                </a:cxn>
                <a:cxn ang="0">
                  <a:pos x="41" y="17"/>
                </a:cxn>
                <a:cxn ang="0">
                  <a:pos x="55" y="33"/>
                </a:cxn>
                <a:cxn ang="0">
                  <a:pos x="55" y="53"/>
                </a:cxn>
              </a:cxnLst>
              <a:rect l="0" t="0" r="r" b="b"/>
              <a:pathLst>
                <a:path w="55" h="53"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6" y="13"/>
                  </a:cubicBezTo>
                  <a:close/>
                  <a:moveTo>
                    <a:pt x="12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53"/>
                  </a:lnTo>
                  <a:close/>
                  <a:moveTo>
                    <a:pt x="55" y="53"/>
                  </a:moveTo>
                  <a:cubicBezTo>
                    <a:pt x="43" y="53"/>
                    <a:pt x="43" y="53"/>
                    <a:pt x="43" y="5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9"/>
                    <a:pt x="41" y="26"/>
                    <a:pt x="37" y="26"/>
                  </a:cubicBezTo>
                  <a:cubicBezTo>
                    <a:pt x="34" y="26"/>
                    <a:pt x="32" y="28"/>
                    <a:pt x="31" y="30"/>
                  </a:cubicBezTo>
                  <a:cubicBezTo>
                    <a:pt x="31" y="31"/>
                    <a:pt x="30" y="32"/>
                    <a:pt x="30" y="3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0"/>
                    <a:pt x="35" y="17"/>
                    <a:pt x="41" y="17"/>
                  </a:cubicBezTo>
                  <a:cubicBezTo>
                    <a:pt x="49" y="17"/>
                    <a:pt x="55" y="22"/>
                    <a:pt x="55" y="33"/>
                  </a:cubicBezTo>
                  <a:lnTo>
                    <a:pt x="55" y="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43"/>
            <p:cNvSpPr>
              <a:spLocks/>
            </p:cNvSpPr>
            <p:nvPr/>
          </p:nvSpPr>
          <p:spPr bwMode="auto">
            <a:xfrm>
              <a:off x="7814792" y="2556291"/>
              <a:ext cx="450690" cy="474958"/>
            </a:xfrm>
            <a:custGeom>
              <a:avLst/>
              <a:gdLst/>
              <a:ahLst/>
              <a:cxnLst>
                <a:cxn ang="0">
                  <a:pos x="38" y="47"/>
                </a:cxn>
                <a:cxn ang="0">
                  <a:pos x="36" y="54"/>
                </a:cxn>
                <a:cxn ang="0">
                  <a:pos x="17" y="63"/>
                </a:cxn>
                <a:cxn ang="0">
                  <a:pos x="1" y="56"/>
                </a:cxn>
                <a:cxn ang="0">
                  <a:pos x="0" y="51"/>
                </a:cxn>
                <a:cxn ang="0">
                  <a:pos x="6" y="41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20" y="28"/>
                </a:cxn>
                <a:cxn ang="0">
                  <a:pos x="17" y="29"/>
                </a:cxn>
                <a:cxn ang="0">
                  <a:pos x="4" y="16"/>
                </a:cxn>
                <a:cxn ang="0">
                  <a:pos x="9" y="5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5" y="3"/>
                </a:cxn>
                <a:cxn ang="0">
                  <a:pos x="30" y="3"/>
                </a:cxn>
                <a:cxn ang="0">
                  <a:pos x="35" y="14"/>
                </a:cxn>
                <a:cxn ang="0">
                  <a:pos x="26" y="30"/>
                </a:cxn>
                <a:cxn ang="0">
                  <a:pos x="38" y="47"/>
                </a:cxn>
                <a:cxn ang="0">
                  <a:pos x="33" y="51"/>
                </a:cxn>
                <a:cxn ang="0">
                  <a:pos x="24" y="40"/>
                </a:cxn>
                <a:cxn ang="0">
                  <a:pos x="22" y="40"/>
                </a:cxn>
                <a:cxn ang="0">
                  <a:pos x="7" y="49"/>
                </a:cxn>
                <a:cxn ang="0">
                  <a:pos x="21" y="59"/>
                </a:cxn>
                <a:cxn ang="0">
                  <a:pos x="33" y="51"/>
                </a:cxn>
                <a:cxn ang="0">
                  <a:pos x="26" y="24"/>
                </a:cxn>
                <a:cxn ang="0">
                  <a:pos x="28" y="18"/>
                </a:cxn>
                <a:cxn ang="0">
                  <a:pos x="18" y="3"/>
                </a:cxn>
                <a:cxn ang="0">
                  <a:pos x="13" y="6"/>
                </a:cxn>
                <a:cxn ang="0">
                  <a:pos x="11" y="12"/>
                </a:cxn>
                <a:cxn ang="0">
                  <a:pos x="21" y="26"/>
                </a:cxn>
                <a:cxn ang="0">
                  <a:pos x="26" y="24"/>
                </a:cxn>
                <a:cxn ang="0">
                  <a:pos x="60" y="26"/>
                </a:cxn>
                <a:cxn ang="0">
                  <a:pos x="60" y="30"/>
                </a:cxn>
                <a:cxn ang="0">
                  <a:pos x="52" y="30"/>
                </a:cxn>
                <a:cxn ang="0">
                  <a:pos x="52" y="39"/>
                </a:cxn>
                <a:cxn ang="0">
                  <a:pos x="48" y="39"/>
                </a:cxn>
                <a:cxn ang="0">
                  <a:pos x="48" y="30"/>
                </a:cxn>
                <a:cxn ang="0">
                  <a:pos x="40" y="30"/>
                </a:cxn>
                <a:cxn ang="0">
                  <a:pos x="40" y="26"/>
                </a:cxn>
                <a:cxn ang="0">
                  <a:pos x="48" y="26"/>
                </a:cxn>
                <a:cxn ang="0">
                  <a:pos x="48" y="18"/>
                </a:cxn>
                <a:cxn ang="0">
                  <a:pos x="52" y="18"/>
                </a:cxn>
                <a:cxn ang="0">
                  <a:pos x="52" y="26"/>
                </a:cxn>
                <a:cxn ang="0">
                  <a:pos x="60" y="26"/>
                </a:cxn>
              </a:cxnLst>
              <a:rect l="0" t="0" r="r" b="b"/>
              <a:pathLst>
                <a:path w="60" h="63">
                  <a:moveTo>
                    <a:pt x="38" y="47"/>
                  </a:moveTo>
                  <a:cubicBezTo>
                    <a:pt x="38" y="50"/>
                    <a:pt x="37" y="52"/>
                    <a:pt x="36" y="54"/>
                  </a:cubicBezTo>
                  <a:cubicBezTo>
                    <a:pt x="32" y="61"/>
                    <a:pt x="24" y="63"/>
                    <a:pt x="17" y="63"/>
                  </a:cubicBezTo>
                  <a:cubicBezTo>
                    <a:pt x="11" y="63"/>
                    <a:pt x="4" y="61"/>
                    <a:pt x="1" y="56"/>
                  </a:cubicBezTo>
                  <a:cubicBezTo>
                    <a:pt x="0" y="55"/>
                    <a:pt x="0" y="53"/>
                    <a:pt x="0" y="51"/>
                  </a:cubicBezTo>
                  <a:cubicBezTo>
                    <a:pt x="0" y="47"/>
                    <a:pt x="2" y="43"/>
                    <a:pt x="6" y="41"/>
                  </a:cubicBezTo>
                  <a:cubicBezTo>
                    <a:pt x="10" y="38"/>
                    <a:pt x="16" y="38"/>
                    <a:pt x="21" y="37"/>
                  </a:cubicBezTo>
                  <a:cubicBezTo>
                    <a:pt x="20" y="35"/>
                    <a:pt x="19" y="34"/>
                    <a:pt x="19" y="32"/>
                  </a:cubicBezTo>
                  <a:cubicBezTo>
                    <a:pt x="19" y="30"/>
                    <a:pt x="19" y="29"/>
                    <a:pt x="20" y="28"/>
                  </a:cubicBezTo>
                  <a:cubicBezTo>
                    <a:pt x="19" y="29"/>
                    <a:pt x="18" y="29"/>
                    <a:pt x="17" y="29"/>
                  </a:cubicBezTo>
                  <a:cubicBezTo>
                    <a:pt x="10" y="29"/>
                    <a:pt x="4" y="23"/>
                    <a:pt x="4" y="16"/>
                  </a:cubicBezTo>
                  <a:cubicBezTo>
                    <a:pt x="4" y="11"/>
                    <a:pt x="6" y="7"/>
                    <a:pt x="9" y="5"/>
                  </a:cubicBezTo>
                  <a:cubicBezTo>
                    <a:pt x="13" y="1"/>
                    <a:pt x="19" y="0"/>
                    <a:pt x="2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3" y="6"/>
                    <a:pt x="35" y="9"/>
                    <a:pt x="35" y="14"/>
                  </a:cubicBezTo>
                  <a:cubicBezTo>
                    <a:pt x="35" y="24"/>
                    <a:pt x="26" y="25"/>
                    <a:pt x="26" y="30"/>
                  </a:cubicBezTo>
                  <a:cubicBezTo>
                    <a:pt x="26" y="35"/>
                    <a:pt x="38" y="37"/>
                    <a:pt x="38" y="47"/>
                  </a:cubicBezTo>
                  <a:close/>
                  <a:moveTo>
                    <a:pt x="33" y="51"/>
                  </a:moveTo>
                  <a:cubicBezTo>
                    <a:pt x="33" y="45"/>
                    <a:pt x="28" y="42"/>
                    <a:pt x="24" y="40"/>
                  </a:cubicBezTo>
                  <a:cubicBezTo>
                    <a:pt x="23" y="40"/>
                    <a:pt x="23" y="40"/>
                    <a:pt x="22" y="40"/>
                  </a:cubicBezTo>
                  <a:cubicBezTo>
                    <a:pt x="16" y="40"/>
                    <a:pt x="7" y="42"/>
                    <a:pt x="7" y="49"/>
                  </a:cubicBezTo>
                  <a:cubicBezTo>
                    <a:pt x="7" y="57"/>
                    <a:pt x="15" y="59"/>
                    <a:pt x="21" y="59"/>
                  </a:cubicBezTo>
                  <a:cubicBezTo>
                    <a:pt x="26" y="59"/>
                    <a:pt x="33" y="57"/>
                    <a:pt x="33" y="51"/>
                  </a:cubicBezTo>
                  <a:close/>
                  <a:moveTo>
                    <a:pt x="26" y="24"/>
                  </a:moveTo>
                  <a:cubicBezTo>
                    <a:pt x="28" y="22"/>
                    <a:pt x="28" y="20"/>
                    <a:pt x="28" y="18"/>
                  </a:cubicBezTo>
                  <a:cubicBezTo>
                    <a:pt x="28" y="12"/>
                    <a:pt x="25" y="3"/>
                    <a:pt x="18" y="3"/>
                  </a:cubicBezTo>
                  <a:cubicBezTo>
                    <a:pt x="16" y="3"/>
                    <a:pt x="14" y="4"/>
                    <a:pt x="13" y="6"/>
                  </a:cubicBezTo>
                  <a:cubicBezTo>
                    <a:pt x="11" y="7"/>
                    <a:pt x="11" y="9"/>
                    <a:pt x="11" y="12"/>
                  </a:cubicBezTo>
                  <a:cubicBezTo>
                    <a:pt x="11" y="17"/>
                    <a:pt x="14" y="26"/>
                    <a:pt x="21" y="26"/>
                  </a:cubicBezTo>
                  <a:cubicBezTo>
                    <a:pt x="23" y="26"/>
                    <a:pt x="25" y="25"/>
                    <a:pt x="26" y="24"/>
                  </a:cubicBezTo>
                  <a:close/>
                  <a:moveTo>
                    <a:pt x="60" y="26"/>
                  </a:moveTo>
                  <a:cubicBezTo>
                    <a:pt x="60" y="30"/>
                    <a:pt x="60" y="30"/>
                    <a:pt x="60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6"/>
                    <a:pt x="52" y="26"/>
                    <a:pt x="52" y="26"/>
                  </a:cubicBezTo>
                  <a:lnTo>
                    <a:pt x="60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3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52"/>
          <p:cNvSpPr txBox="1">
            <a:spLocks noChangeArrowheads="1"/>
          </p:cNvSpPr>
          <p:nvPr/>
        </p:nvSpPr>
        <p:spPr bwMode="auto">
          <a:xfrm>
            <a:off x="2736532" y="2643758"/>
            <a:ext cx="3672525" cy="48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700" dirty="0">
                <a:latin typeface="微软雅黑" pitchFamily="34" charset="-122"/>
                <a:ea typeface="微软雅黑" pitchFamily="34" charset="-122"/>
              </a:rPr>
              <a:t>完成工作情况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97133" y="1563638"/>
            <a:ext cx="949733" cy="949733"/>
            <a:chOff x="4097133" y="1563638"/>
            <a:chExt cx="949733" cy="949733"/>
          </a:xfrm>
        </p:grpSpPr>
        <p:sp>
          <p:nvSpPr>
            <p:cNvPr id="9" name="Oval 25"/>
            <p:cNvSpPr/>
            <p:nvPr/>
          </p:nvSpPr>
          <p:spPr>
            <a:xfrm>
              <a:off x="4097133" y="1563638"/>
              <a:ext cx="949733" cy="949733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4355976" y="1811615"/>
              <a:ext cx="513057" cy="45377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02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2"/>
          <p:cNvGrpSpPr/>
          <p:nvPr/>
        </p:nvGrpSpPr>
        <p:grpSpPr>
          <a:xfrm flipH="1">
            <a:off x="7966741" y="779084"/>
            <a:ext cx="1867981" cy="3583739"/>
            <a:chOff x="-930109" y="1051361"/>
            <a:chExt cx="2490641" cy="4778319"/>
          </a:xfrm>
        </p:grpSpPr>
        <p:sp>
          <p:nvSpPr>
            <p:cNvPr id="16" name="Freeform: Shape 42"/>
            <p:cNvSpPr/>
            <p:nvPr/>
          </p:nvSpPr>
          <p:spPr bwMode="auto">
            <a:xfrm rot="13500000">
              <a:off x="-930105" y="3969472"/>
              <a:ext cx="1860208" cy="1860208"/>
            </a:xfrm>
            <a:custGeom>
              <a:avLst/>
              <a:gdLst>
                <a:gd name="connsiteX0" fmla="*/ 0 w 2304255"/>
                <a:gd name="connsiteY0" fmla="*/ 0 h 2304255"/>
                <a:gd name="connsiteX1" fmla="*/ 2304255 w 2304255"/>
                <a:gd name="connsiteY1" fmla="*/ 2304255 h 2304255"/>
                <a:gd name="connsiteX2" fmla="*/ 0 w 2304255"/>
                <a:gd name="connsiteY2" fmla="*/ 2304255 h 2304255"/>
                <a:gd name="connsiteX3" fmla="*/ 0 w 2304255"/>
                <a:gd name="connsiteY3" fmla="*/ 0 h 230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4255" h="2304255">
                  <a:moveTo>
                    <a:pt x="0" y="0"/>
                  </a:moveTo>
                  <a:lnTo>
                    <a:pt x="2304255" y="2304255"/>
                  </a:lnTo>
                  <a:lnTo>
                    <a:pt x="0" y="2304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41"/>
            <p:cNvSpPr/>
            <p:nvPr/>
          </p:nvSpPr>
          <p:spPr bwMode="auto">
            <a:xfrm rot="2700000">
              <a:off x="-930109" y="1051361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rgbClr val="6B93B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35"/>
            <p:cNvSpPr/>
            <p:nvPr/>
          </p:nvSpPr>
          <p:spPr bwMode="auto">
            <a:xfrm rot="5400000">
              <a:off x="-780265" y="2648734"/>
              <a:ext cx="3121063" cy="1560531"/>
            </a:xfrm>
            <a:custGeom>
              <a:avLst/>
              <a:gdLst>
                <a:gd name="connsiteX0" fmla="*/ 2367656 w 4735313"/>
                <a:gd name="connsiteY0" fmla="*/ 0 h 2367656"/>
                <a:gd name="connsiteX1" fmla="*/ 4735313 w 4735313"/>
                <a:gd name="connsiteY1" fmla="*/ 2367656 h 2367656"/>
                <a:gd name="connsiteX2" fmla="*/ 3847062 w 4735313"/>
                <a:gd name="connsiteY2" fmla="*/ 2367656 h 2367656"/>
                <a:gd name="connsiteX3" fmla="*/ 2367656 w 4735313"/>
                <a:gd name="connsiteY3" fmla="*/ 888250 h 2367656"/>
                <a:gd name="connsiteX4" fmla="*/ 888250 w 4735313"/>
                <a:gd name="connsiteY4" fmla="*/ 2367656 h 2367656"/>
                <a:gd name="connsiteX5" fmla="*/ 0 w 4735313"/>
                <a:gd name="connsiteY5" fmla="*/ 2367656 h 2367656"/>
                <a:gd name="connsiteX6" fmla="*/ 2367656 w 4735313"/>
                <a:gd name="connsiteY6" fmla="*/ 0 h 236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5313" h="2367656">
                  <a:moveTo>
                    <a:pt x="2367656" y="0"/>
                  </a:moveTo>
                  <a:lnTo>
                    <a:pt x="4735313" y="2367656"/>
                  </a:lnTo>
                  <a:lnTo>
                    <a:pt x="3847062" y="2367656"/>
                  </a:lnTo>
                  <a:lnTo>
                    <a:pt x="2367656" y="888250"/>
                  </a:lnTo>
                  <a:lnTo>
                    <a:pt x="888250" y="2367656"/>
                  </a:lnTo>
                  <a:lnTo>
                    <a:pt x="0" y="2367656"/>
                  </a:lnTo>
                  <a:lnTo>
                    <a:pt x="2367656" y="0"/>
                  </a:lnTo>
                  <a:close/>
                </a:path>
              </a:pathLst>
            </a:custGeom>
            <a:solidFill>
              <a:srgbClr val="595959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566533" y="3051609"/>
            <a:ext cx="5042941" cy="695212"/>
            <a:chOff x="3566533" y="3051609"/>
            <a:chExt cx="5042941" cy="695212"/>
          </a:xfrm>
        </p:grpSpPr>
        <p:grpSp>
          <p:nvGrpSpPr>
            <p:cNvPr id="37" name="组合 36"/>
            <p:cNvGrpSpPr/>
            <p:nvPr/>
          </p:nvGrpSpPr>
          <p:grpSpPr>
            <a:xfrm>
              <a:off x="3566533" y="3051609"/>
              <a:ext cx="5042941" cy="695212"/>
              <a:chOff x="3566533" y="3051609"/>
              <a:chExt cx="5042941" cy="695212"/>
            </a:xfrm>
          </p:grpSpPr>
          <p:sp>
            <p:nvSpPr>
              <p:cNvPr id="18" name="任意多边形 17"/>
              <p:cNvSpPr>
                <a:spLocks/>
              </p:cNvSpPr>
              <p:nvPr/>
            </p:nvSpPr>
            <p:spPr bwMode="auto">
              <a:xfrm>
                <a:off x="3566533" y="3158933"/>
                <a:ext cx="2324544" cy="458391"/>
              </a:xfrm>
              <a:custGeom>
                <a:avLst/>
                <a:gdLst>
                  <a:gd name="T0" fmla="*/ 15515 w 17221"/>
                  <a:gd name="T1" fmla="*/ 0 h 3396"/>
                  <a:gd name="T2" fmla="*/ 15515 w 17221"/>
                  <a:gd name="T3" fmla="*/ 0 h 3396"/>
                  <a:gd name="T4" fmla="*/ 13825 w 17221"/>
                  <a:gd name="T5" fmla="*/ 1474 h 3396"/>
                  <a:gd name="T6" fmla="*/ 1888 w 17221"/>
                  <a:gd name="T7" fmla="*/ 1474 h 3396"/>
                  <a:gd name="T8" fmla="*/ 0 w 17221"/>
                  <a:gd name="T9" fmla="*/ 2435 h 3396"/>
                  <a:gd name="T10" fmla="*/ 1888 w 17221"/>
                  <a:gd name="T11" fmla="*/ 3395 h 3396"/>
                  <a:gd name="T12" fmla="*/ 15515 w 17221"/>
                  <a:gd name="T13" fmla="*/ 3395 h 3396"/>
                  <a:gd name="T14" fmla="*/ 17220 w 17221"/>
                  <a:gd name="T15" fmla="*/ 1706 h 3396"/>
                  <a:gd name="T16" fmla="*/ 17220 w 17221"/>
                  <a:gd name="T17" fmla="*/ 0 h 3396"/>
                  <a:gd name="T18" fmla="*/ 15515 w 17221"/>
                  <a:gd name="T19" fmla="*/ 0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21" h="3396">
                    <a:moveTo>
                      <a:pt x="15515" y="0"/>
                    </a:moveTo>
                    <a:lnTo>
                      <a:pt x="15515" y="0"/>
                    </a:lnTo>
                    <a:cubicBezTo>
                      <a:pt x="14654" y="0"/>
                      <a:pt x="13942" y="646"/>
                      <a:pt x="13825" y="1474"/>
                    </a:cubicBezTo>
                    <a:cubicBezTo>
                      <a:pt x="1888" y="1474"/>
                      <a:pt x="1888" y="1474"/>
                      <a:pt x="1888" y="1474"/>
                    </a:cubicBezTo>
                    <a:cubicBezTo>
                      <a:pt x="0" y="2435"/>
                      <a:pt x="0" y="2435"/>
                      <a:pt x="0" y="2435"/>
                    </a:cubicBezTo>
                    <a:cubicBezTo>
                      <a:pt x="1888" y="3395"/>
                      <a:pt x="1888" y="3395"/>
                      <a:pt x="1888" y="3395"/>
                    </a:cubicBezTo>
                    <a:cubicBezTo>
                      <a:pt x="15515" y="3395"/>
                      <a:pt x="15515" y="3395"/>
                      <a:pt x="15515" y="3395"/>
                    </a:cubicBezTo>
                    <a:cubicBezTo>
                      <a:pt x="16458" y="3395"/>
                      <a:pt x="17220" y="2633"/>
                      <a:pt x="17220" y="1706"/>
                    </a:cubicBezTo>
                    <a:cubicBezTo>
                      <a:pt x="17220" y="0"/>
                      <a:pt x="17220" y="0"/>
                      <a:pt x="17220" y="0"/>
                    </a:cubicBezTo>
                    <a:cubicBezTo>
                      <a:pt x="15515" y="0"/>
                      <a:pt x="15515" y="0"/>
                      <a:pt x="15515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 18"/>
              <p:cNvSpPr>
                <a:spLocks/>
              </p:cNvSpPr>
              <p:nvPr/>
            </p:nvSpPr>
            <p:spPr bwMode="auto">
              <a:xfrm>
                <a:off x="5468433" y="3195247"/>
                <a:ext cx="386928" cy="386953"/>
              </a:xfrm>
              <a:custGeom>
                <a:avLst/>
                <a:gdLst>
                  <a:gd name="T0" fmla="*/ 2866 w 2867"/>
                  <a:gd name="T1" fmla="*/ 1440 h 2865"/>
                  <a:gd name="T2" fmla="*/ 2866 w 2867"/>
                  <a:gd name="T3" fmla="*/ 1440 h 2865"/>
                  <a:gd name="T4" fmla="*/ 1425 w 2867"/>
                  <a:gd name="T5" fmla="*/ 2864 h 2865"/>
                  <a:gd name="T6" fmla="*/ 0 w 2867"/>
                  <a:gd name="T7" fmla="*/ 1440 h 2865"/>
                  <a:gd name="T8" fmla="*/ 1425 w 2867"/>
                  <a:gd name="T9" fmla="*/ 0 h 2865"/>
                  <a:gd name="T10" fmla="*/ 2866 w 2867"/>
                  <a:gd name="T11" fmla="*/ 1440 h 2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7" h="2865">
                    <a:moveTo>
                      <a:pt x="2866" y="1440"/>
                    </a:moveTo>
                    <a:lnTo>
                      <a:pt x="2866" y="1440"/>
                    </a:lnTo>
                    <a:cubicBezTo>
                      <a:pt x="2866" y="2218"/>
                      <a:pt x="2220" y="2864"/>
                      <a:pt x="1425" y="2864"/>
                    </a:cubicBezTo>
                    <a:cubicBezTo>
                      <a:pt x="630" y="2864"/>
                      <a:pt x="0" y="2218"/>
                      <a:pt x="0" y="1440"/>
                    </a:cubicBezTo>
                    <a:cubicBezTo>
                      <a:pt x="0" y="645"/>
                      <a:pt x="630" y="0"/>
                      <a:pt x="1425" y="0"/>
                    </a:cubicBezTo>
                    <a:cubicBezTo>
                      <a:pt x="2220" y="0"/>
                      <a:pt x="2866" y="645"/>
                      <a:pt x="2866" y="1440"/>
                    </a:cubicBezTo>
                  </a:path>
                </a:pathLst>
              </a:custGeom>
              <a:solidFill>
                <a:srgbClr val="47596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文本框 21"/>
              <p:cNvSpPr txBox="1">
                <a:spLocks/>
              </p:cNvSpPr>
              <p:nvPr/>
            </p:nvSpPr>
            <p:spPr bwMode="auto">
              <a:xfrm>
                <a:off x="5545798" y="3245724"/>
                <a:ext cx="235642" cy="248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14="http://schemas.microsoft.com/office/powerpoint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50400" rIns="0" bIns="0">
                <a:normAutofit fontScale="70000" lnSpcReduction="20000"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2200">
                    <a:solidFill>
                      <a:srgbClr val="FFFFFF"/>
                    </a:solidFill>
                  </a:rPr>
                  <a:t>04</a:t>
                </a: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5916142" y="3051609"/>
                <a:ext cx="2693332" cy="695212"/>
                <a:chOff x="7888189" y="3600761"/>
                <a:chExt cx="3591109" cy="926949"/>
              </a:xfrm>
            </p:grpSpPr>
            <p:sp>
              <p:nvSpPr>
                <p:cNvPr id="32" name="文本框 48"/>
                <p:cNvSpPr txBox="1"/>
                <p:nvPr/>
              </p:nvSpPr>
              <p:spPr>
                <a:xfrm>
                  <a:off x="7888189" y="3939297"/>
                  <a:ext cx="3584674" cy="588413"/>
                </a:xfrm>
                <a:prstGeom prst="rect">
                  <a:avLst/>
                </a:prstGeom>
                <a:noFill/>
              </p:spPr>
              <p:txBody>
                <a:bodyPr wrap="square" lIns="144000" tIns="0" rIns="14400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100"/>
                    <a:t>此部分内容作为文字排版占位显示</a:t>
                  </a:r>
                  <a:br>
                    <a:rPr lang="zh-CN" altLang="en-US" sz="1100"/>
                  </a:br>
                  <a:r>
                    <a:rPr lang="zh-CN" altLang="en-US" sz="1100"/>
                    <a:t>（建议使用主题字体）</a:t>
                  </a:r>
                </a:p>
              </p:txBody>
            </p:sp>
            <p:sp>
              <p:nvSpPr>
                <p:cNvPr id="33" name="文本框 49"/>
                <p:cNvSpPr txBox="1"/>
                <p:nvPr/>
              </p:nvSpPr>
              <p:spPr>
                <a:xfrm>
                  <a:off x="7894624" y="3600761"/>
                  <a:ext cx="3584674" cy="338536"/>
                </a:xfrm>
                <a:prstGeom prst="rect">
                  <a:avLst/>
                </a:prstGeom>
                <a:noFill/>
              </p:spPr>
              <p:txBody>
                <a:bodyPr wrap="none" lIns="144000" tIns="0" rIns="144000" bIns="0" anchor="ctr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4"/>
                      </a:solidFill>
                    </a:rPr>
                    <a:t>标题文本预设</a:t>
                  </a:r>
                </a:p>
              </p:txBody>
            </p:sp>
          </p:grpSp>
        </p:grpSp>
        <p:sp>
          <p:nvSpPr>
            <p:cNvPr id="20" name="任意多边形 20"/>
            <p:cNvSpPr>
              <a:spLocks/>
            </p:cNvSpPr>
            <p:nvPr/>
          </p:nvSpPr>
          <p:spPr bwMode="auto">
            <a:xfrm>
              <a:off x="3566533" y="3358362"/>
              <a:ext cx="1866183" cy="259556"/>
            </a:xfrm>
            <a:custGeom>
              <a:avLst/>
              <a:gdLst>
                <a:gd name="T0" fmla="*/ 13825 w 13826"/>
                <a:gd name="T1" fmla="*/ 0 h 1922"/>
                <a:gd name="T2" fmla="*/ 13825 w 13826"/>
                <a:gd name="T3" fmla="*/ 0 h 1922"/>
                <a:gd name="T4" fmla="*/ 1888 w 13826"/>
                <a:gd name="T5" fmla="*/ 0 h 1922"/>
                <a:gd name="T6" fmla="*/ 0 w 13826"/>
                <a:gd name="T7" fmla="*/ 961 h 1922"/>
                <a:gd name="T8" fmla="*/ 1888 w 13826"/>
                <a:gd name="T9" fmla="*/ 1921 h 1922"/>
                <a:gd name="T10" fmla="*/ 1921 w 13826"/>
                <a:gd name="T11" fmla="*/ 1921 h 1922"/>
                <a:gd name="T12" fmla="*/ 13825 w 13826"/>
                <a:gd name="T13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26" h="1922">
                  <a:moveTo>
                    <a:pt x="13825" y="0"/>
                  </a:moveTo>
                  <a:lnTo>
                    <a:pt x="13825" y="0"/>
                  </a:lnTo>
                  <a:cubicBezTo>
                    <a:pt x="1888" y="0"/>
                    <a:pt x="1888" y="0"/>
                    <a:pt x="1888" y="0"/>
                  </a:cubicBezTo>
                  <a:cubicBezTo>
                    <a:pt x="0" y="961"/>
                    <a:pt x="0" y="961"/>
                    <a:pt x="0" y="961"/>
                  </a:cubicBezTo>
                  <a:cubicBezTo>
                    <a:pt x="1888" y="1921"/>
                    <a:pt x="1888" y="1921"/>
                    <a:pt x="1888" y="1921"/>
                  </a:cubicBezTo>
                  <a:cubicBezTo>
                    <a:pt x="1921" y="1921"/>
                    <a:pt x="1921" y="1921"/>
                    <a:pt x="1921" y="1921"/>
                  </a:cubicBezTo>
                  <a:cubicBezTo>
                    <a:pt x="2566" y="1822"/>
                    <a:pt x="13428" y="100"/>
                    <a:pt x="13825" y="0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33632" y="2518896"/>
            <a:ext cx="5038379" cy="695212"/>
            <a:chOff x="533632" y="2518896"/>
            <a:chExt cx="5038379" cy="695212"/>
          </a:xfrm>
        </p:grpSpPr>
        <p:sp>
          <p:nvSpPr>
            <p:cNvPr id="13" name="任意多边形 12"/>
            <p:cNvSpPr>
              <a:spLocks/>
            </p:cNvSpPr>
            <p:nvPr/>
          </p:nvSpPr>
          <p:spPr bwMode="auto">
            <a:xfrm>
              <a:off x="3246871" y="2620770"/>
              <a:ext cx="2324544" cy="460772"/>
            </a:xfrm>
            <a:custGeom>
              <a:avLst/>
              <a:gdLst>
                <a:gd name="T0" fmla="*/ 1706 w 17221"/>
                <a:gd name="T1" fmla="*/ 0 h 3412"/>
                <a:gd name="T2" fmla="*/ 1706 w 17221"/>
                <a:gd name="T3" fmla="*/ 0 h 3412"/>
                <a:gd name="T4" fmla="*/ 3394 w 17221"/>
                <a:gd name="T5" fmla="*/ 1490 h 3412"/>
                <a:gd name="T6" fmla="*/ 15332 w 17221"/>
                <a:gd name="T7" fmla="*/ 1490 h 3412"/>
                <a:gd name="T8" fmla="*/ 17220 w 17221"/>
                <a:gd name="T9" fmla="*/ 2450 h 3412"/>
                <a:gd name="T10" fmla="*/ 15332 w 17221"/>
                <a:gd name="T11" fmla="*/ 3411 h 3412"/>
                <a:gd name="T12" fmla="*/ 1706 w 17221"/>
                <a:gd name="T13" fmla="*/ 3411 h 3412"/>
                <a:gd name="T14" fmla="*/ 0 w 17221"/>
                <a:gd name="T15" fmla="*/ 1705 h 3412"/>
                <a:gd name="T16" fmla="*/ 0 w 17221"/>
                <a:gd name="T17" fmla="*/ 0 h 3412"/>
                <a:gd name="T18" fmla="*/ 1706 w 17221"/>
                <a:gd name="T19" fmla="*/ 0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21" h="3412">
                  <a:moveTo>
                    <a:pt x="1706" y="0"/>
                  </a:moveTo>
                  <a:lnTo>
                    <a:pt x="1706" y="0"/>
                  </a:lnTo>
                  <a:cubicBezTo>
                    <a:pt x="2567" y="0"/>
                    <a:pt x="3278" y="646"/>
                    <a:pt x="3394" y="1490"/>
                  </a:cubicBezTo>
                  <a:cubicBezTo>
                    <a:pt x="15332" y="1490"/>
                    <a:pt x="15332" y="1490"/>
                    <a:pt x="15332" y="1490"/>
                  </a:cubicBezTo>
                  <a:cubicBezTo>
                    <a:pt x="17220" y="2450"/>
                    <a:pt x="17220" y="2450"/>
                    <a:pt x="17220" y="2450"/>
                  </a:cubicBezTo>
                  <a:cubicBezTo>
                    <a:pt x="15332" y="3411"/>
                    <a:pt x="15332" y="3411"/>
                    <a:pt x="15332" y="3411"/>
                  </a:cubicBezTo>
                  <a:cubicBezTo>
                    <a:pt x="1706" y="3411"/>
                    <a:pt x="1706" y="3411"/>
                    <a:pt x="1706" y="3411"/>
                  </a:cubicBezTo>
                  <a:cubicBezTo>
                    <a:pt x="761" y="3411"/>
                    <a:pt x="0" y="2649"/>
                    <a:pt x="0" y="17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06" y="0"/>
                    <a:pt x="1706" y="0"/>
                    <a:pt x="170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 13"/>
            <p:cNvSpPr>
              <a:spLocks/>
            </p:cNvSpPr>
            <p:nvPr/>
          </p:nvSpPr>
          <p:spPr bwMode="auto">
            <a:xfrm>
              <a:off x="3282588" y="2658870"/>
              <a:ext cx="386928" cy="386953"/>
            </a:xfrm>
            <a:custGeom>
              <a:avLst/>
              <a:gdLst>
                <a:gd name="T0" fmla="*/ 0 w 2866"/>
                <a:gd name="T1" fmla="*/ 1423 h 2865"/>
                <a:gd name="T2" fmla="*/ 0 w 2866"/>
                <a:gd name="T3" fmla="*/ 1423 h 2865"/>
                <a:gd name="T4" fmla="*/ 1441 w 2866"/>
                <a:gd name="T5" fmla="*/ 2864 h 2865"/>
                <a:gd name="T6" fmla="*/ 2865 w 2866"/>
                <a:gd name="T7" fmla="*/ 1423 h 2865"/>
                <a:gd name="T8" fmla="*/ 1441 w 2866"/>
                <a:gd name="T9" fmla="*/ 0 h 2865"/>
                <a:gd name="T10" fmla="*/ 0 w 2866"/>
                <a:gd name="T11" fmla="*/ 1423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6" h="2865">
                  <a:moveTo>
                    <a:pt x="0" y="1423"/>
                  </a:moveTo>
                  <a:lnTo>
                    <a:pt x="0" y="1423"/>
                  </a:lnTo>
                  <a:cubicBezTo>
                    <a:pt x="0" y="2218"/>
                    <a:pt x="646" y="2864"/>
                    <a:pt x="1441" y="2864"/>
                  </a:cubicBezTo>
                  <a:cubicBezTo>
                    <a:pt x="2236" y="2864"/>
                    <a:pt x="2865" y="2218"/>
                    <a:pt x="2865" y="1423"/>
                  </a:cubicBezTo>
                  <a:cubicBezTo>
                    <a:pt x="2865" y="629"/>
                    <a:pt x="2236" y="0"/>
                    <a:pt x="1441" y="0"/>
                  </a:cubicBezTo>
                  <a:cubicBezTo>
                    <a:pt x="646" y="0"/>
                    <a:pt x="0" y="629"/>
                    <a:pt x="0" y="1423"/>
                  </a:cubicBezTo>
                </a:path>
              </a:pathLst>
            </a:custGeom>
            <a:solidFill>
              <a:srgbClr val="4759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 14"/>
            <p:cNvSpPr>
              <a:spLocks/>
            </p:cNvSpPr>
            <p:nvPr/>
          </p:nvSpPr>
          <p:spPr bwMode="auto">
            <a:xfrm>
              <a:off x="5312471" y="2951169"/>
              <a:ext cx="259540" cy="129778"/>
            </a:xfrm>
            <a:custGeom>
              <a:avLst/>
              <a:gdLst>
                <a:gd name="T0" fmla="*/ 1920 w 1921"/>
                <a:gd name="T1" fmla="*/ 0 h 962"/>
                <a:gd name="T2" fmla="*/ 1920 w 1921"/>
                <a:gd name="T3" fmla="*/ 0 h 962"/>
                <a:gd name="T4" fmla="*/ 32 w 1921"/>
                <a:gd name="T5" fmla="*/ 961 h 962"/>
                <a:gd name="T6" fmla="*/ 0 w 1921"/>
                <a:gd name="T7" fmla="*/ 961 h 962"/>
                <a:gd name="T8" fmla="*/ 32 w 1921"/>
                <a:gd name="T9" fmla="*/ 961 h 962"/>
                <a:gd name="T10" fmla="*/ 1920 w 1921"/>
                <a:gd name="T11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1" h="962">
                  <a:moveTo>
                    <a:pt x="1920" y="0"/>
                  </a:moveTo>
                  <a:lnTo>
                    <a:pt x="1920" y="0"/>
                  </a:lnTo>
                  <a:cubicBezTo>
                    <a:pt x="32" y="961"/>
                    <a:pt x="32" y="961"/>
                    <a:pt x="32" y="961"/>
                  </a:cubicBezTo>
                  <a:cubicBezTo>
                    <a:pt x="0" y="961"/>
                    <a:pt x="0" y="961"/>
                    <a:pt x="0" y="961"/>
                  </a:cubicBezTo>
                  <a:cubicBezTo>
                    <a:pt x="16" y="961"/>
                    <a:pt x="32" y="961"/>
                    <a:pt x="32" y="961"/>
                  </a:cubicBezTo>
                  <a:cubicBezTo>
                    <a:pt x="1920" y="0"/>
                    <a:pt x="1920" y="0"/>
                    <a:pt x="19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 15"/>
            <p:cNvSpPr>
              <a:spLocks/>
            </p:cNvSpPr>
            <p:nvPr/>
          </p:nvSpPr>
          <p:spPr bwMode="auto">
            <a:xfrm>
              <a:off x="3705231" y="2821986"/>
              <a:ext cx="1866779" cy="259556"/>
            </a:xfrm>
            <a:custGeom>
              <a:avLst/>
              <a:gdLst>
                <a:gd name="T0" fmla="*/ 11938 w 13827"/>
                <a:gd name="T1" fmla="*/ 0 h 1922"/>
                <a:gd name="T2" fmla="*/ 11938 w 13827"/>
                <a:gd name="T3" fmla="*/ 0 h 1922"/>
                <a:gd name="T4" fmla="*/ 0 w 13827"/>
                <a:gd name="T5" fmla="*/ 0 h 1922"/>
                <a:gd name="T6" fmla="*/ 11906 w 13827"/>
                <a:gd name="T7" fmla="*/ 1921 h 1922"/>
                <a:gd name="T8" fmla="*/ 11938 w 13827"/>
                <a:gd name="T9" fmla="*/ 1921 h 1922"/>
                <a:gd name="T10" fmla="*/ 13826 w 13827"/>
                <a:gd name="T11" fmla="*/ 960 h 1922"/>
                <a:gd name="T12" fmla="*/ 11938 w 13827"/>
                <a:gd name="T13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27" h="1922">
                  <a:moveTo>
                    <a:pt x="11938" y="0"/>
                  </a:moveTo>
                  <a:lnTo>
                    <a:pt x="11938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414" y="83"/>
                    <a:pt x="11260" y="1822"/>
                    <a:pt x="11906" y="1921"/>
                  </a:cubicBezTo>
                  <a:cubicBezTo>
                    <a:pt x="11938" y="1921"/>
                    <a:pt x="11938" y="1921"/>
                    <a:pt x="11938" y="1921"/>
                  </a:cubicBezTo>
                  <a:cubicBezTo>
                    <a:pt x="13826" y="960"/>
                    <a:pt x="13826" y="960"/>
                    <a:pt x="13826" y="960"/>
                  </a:cubicBezTo>
                  <a:cubicBezTo>
                    <a:pt x="11938" y="0"/>
                    <a:pt x="11938" y="0"/>
                    <a:pt x="1193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文本框 16"/>
            <p:cNvSpPr txBox="1">
              <a:spLocks/>
            </p:cNvSpPr>
            <p:nvPr/>
          </p:nvSpPr>
          <p:spPr bwMode="auto">
            <a:xfrm>
              <a:off x="3358146" y="2721870"/>
              <a:ext cx="235642" cy="24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5040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2200" dirty="0">
                  <a:solidFill>
                    <a:srgbClr val="FFFFFF"/>
                  </a:solidFill>
                </a:rPr>
                <a:t>03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33632" y="2518896"/>
              <a:ext cx="2688506" cy="695212"/>
              <a:chOff x="711509" y="2890476"/>
              <a:chExt cx="3584674" cy="926949"/>
            </a:xfrm>
          </p:grpSpPr>
          <p:sp>
            <p:nvSpPr>
              <p:cNvPr id="30" name="文本框 46"/>
              <p:cNvSpPr txBox="1"/>
              <p:nvPr/>
            </p:nvSpPr>
            <p:spPr>
              <a:xfrm>
                <a:off x="711509" y="3229012"/>
                <a:ext cx="3584674" cy="588413"/>
              </a:xfrm>
              <a:prstGeom prst="rect">
                <a:avLst/>
              </a:prstGeom>
              <a:noFill/>
            </p:spPr>
            <p:txBody>
              <a:bodyPr wrap="square" lIns="144000" tIns="0" rIns="14400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</a:p>
            </p:txBody>
          </p:sp>
          <p:sp>
            <p:nvSpPr>
              <p:cNvPr id="31" name="文本框 47"/>
              <p:cNvSpPr txBox="1"/>
              <p:nvPr/>
            </p:nvSpPr>
            <p:spPr>
              <a:xfrm>
                <a:off x="711509" y="2890476"/>
                <a:ext cx="3584674" cy="338536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33632" y="1461104"/>
            <a:ext cx="5038378" cy="695212"/>
            <a:chOff x="533632" y="1461104"/>
            <a:chExt cx="5038378" cy="695212"/>
          </a:xfrm>
        </p:grpSpPr>
        <p:sp>
          <p:nvSpPr>
            <p:cNvPr id="4" name="任意多边形 3"/>
            <p:cNvSpPr>
              <a:spLocks/>
            </p:cNvSpPr>
            <p:nvPr/>
          </p:nvSpPr>
          <p:spPr bwMode="auto">
            <a:xfrm>
              <a:off x="3246871" y="1545636"/>
              <a:ext cx="2324544" cy="460772"/>
            </a:xfrm>
            <a:custGeom>
              <a:avLst/>
              <a:gdLst>
                <a:gd name="T0" fmla="*/ 1706 w 17221"/>
                <a:gd name="T1" fmla="*/ 0 h 3412"/>
                <a:gd name="T2" fmla="*/ 1706 w 17221"/>
                <a:gd name="T3" fmla="*/ 0 h 3412"/>
                <a:gd name="T4" fmla="*/ 3394 w 17221"/>
                <a:gd name="T5" fmla="*/ 1491 h 3412"/>
                <a:gd name="T6" fmla="*/ 15332 w 17221"/>
                <a:gd name="T7" fmla="*/ 1491 h 3412"/>
                <a:gd name="T8" fmla="*/ 17220 w 17221"/>
                <a:gd name="T9" fmla="*/ 2451 h 3412"/>
                <a:gd name="T10" fmla="*/ 15332 w 17221"/>
                <a:gd name="T11" fmla="*/ 3411 h 3412"/>
                <a:gd name="T12" fmla="*/ 1706 w 17221"/>
                <a:gd name="T13" fmla="*/ 3411 h 3412"/>
                <a:gd name="T14" fmla="*/ 0 w 17221"/>
                <a:gd name="T15" fmla="*/ 1706 h 3412"/>
                <a:gd name="T16" fmla="*/ 0 w 17221"/>
                <a:gd name="T17" fmla="*/ 0 h 3412"/>
                <a:gd name="T18" fmla="*/ 1706 w 17221"/>
                <a:gd name="T19" fmla="*/ 0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21" h="3412">
                  <a:moveTo>
                    <a:pt x="1706" y="0"/>
                  </a:moveTo>
                  <a:lnTo>
                    <a:pt x="1706" y="0"/>
                  </a:lnTo>
                  <a:cubicBezTo>
                    <a:pt x="2567" y="0"/>
                    <a:pt x="3278" y="646"/>
                    <a:pt x="3394" y="1491"/>
                  </a:cubicBezTo>
                  <a:cubicBezTo>
                    <a:pt x="15332" y="1491"/>
                    <a:pt x="15332" y="1491"/>
                    <a:pt x="15332" y="1491"/>
                  </a:cubicBezTo>
                  <a:cubicBezTo>
                    <a:pt x="17220" y="2451"/>
                    <a:pt x="17220" y="2451"/>
                    <a:pt x="17220" y="2451"/>
                  </a:cubicBezTo>
                  <a:cubicBezTo>
                    <a:pt x="15332" y="3411"/>
                    <a:pt x="15332" y="3411"/>
                    <a:pt x="15332" y="3411"/>
                  </a:cubicBezTo>
                  <a:cubicBezTo>
                    <a:pt x="1706" y="3411"/>
                    <a:pt x="1706" y="3411"/>
                    <a:pt x="1706" y="3411"/>
                  </a:cubicBezTo>
                  <a:cubicBezTo>
                    <a:pt x="761" y="3411"/>
                    <a:pt x="0" y="2649"/>
                    <a:pt x="0" y="17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06" y="0"/>
                    <a:pt x="1706" y="0"/>
                    <a:pt x="170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任意多边形 4"/>
            <p:cNvSpPr>
              <a:spLocks/>
            </p:cNvSpPr>
            <p:nvPr/>
          </p:nvSpPr>
          <p:spPr bwMode="auto">
            <a:xfrm>
              <a:off x="3282588" y="1583141"/>
              <a:ext cx="386928" cy="386953"/>
            </a:xfrm>
            <a:custGeom>
              <a:avLst/>
              <a:gdLst>
                <a:gd name="T0" fmla="*/ 0 w 2866"/>
                <a:gd name="T1" fmla="*/ 1425 h 2866"/>
                <a:gd name="T2" fmla="*/ 0 w 2866"/>
                <a:gd name="T3" fmla="*/ 1425 h 2866"/>
                <a:gd name="T4" fmla="*/ 1441 w 2866"/>
                <a:gd name="T5" fmla="*/ 2865 h 2866"/>
                <a:gd name="T6" fmla="*/ 2865 w 2866"/>
                <a:gd name="T7" fmla="*/ 1425 h 2866"/>
                <a:gd name="T8" fmla="*/ 1441 w 2866"/>
                <a:gd name="T9" fmla="*/ 0 h 2866"/>
                <a:gd name="T10" fmla="*/ 0 w 2866"/>
                <a:gd name="T11" fmla="*/ 1425 h 2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6" h="2866">
                  <a:moveTo>
                    <a:pt x="0" y="1425"/>
                  </a:moveTo>
                  <a:lnTo>
                    <a:pt x="0" y="1425"/>
                  </a:lnTo>
                  <a:cubicBezTo>
                    <a:pt x="0" y="2220"/>
                    <a:pt x="646" y="2865"/>
                    <a:pt x="1441" y="2865"/>
                  </a:cubicBezTo>
                  <a:cubicBezTo>
                    <a:pt x="2236" y="2865"/>
                    <a:pt x="2865" y="2220"/>
                    <a:pt x="2865" y="1425"/>
                  </a:cubicBezTo>
                  <a:cubicBezTo>
                    <a:pt x="2865" y="630"/>
                    <a:pt x="2236" y="0"/>
                    <a:pt x="1441" y="0"/>
                  </a:cubicBezTo>
                  <a:cubicBezTo>
                    <a:pt x="646" y="0"/>
                    <a:pt x="0" y="630"/>
                    <a:pt x="0" y="1425"/>
                  </a:cubicBezTo>
                </a:path>
              </a:pathLst>
            </a:custGeom>
            <a:solidFill>
              <a:srgbClr val="4759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3705231" y="1746851"/>
              <a:ext cx="1866779" cy="259556"/>
            </a:xfrm>
            <a:custGeom>
              <a:avLst/>
              <a:gdLst>
                <a:gd name="T0" fmla="*/ 11938 w 13827"/>
                <a:gd name="T1" fmla="*/ 0 h 1921"/>
                <a:gd name="T2" fmla="*/ 11938 w 13827"/>
                <a:gd name="T3" fmla="*/ 0 h 1921"/>
                <a:gd name="T4" fmla="*/ 0 w 13827"/>
                <a:gd name="T5" fmla="*/ 0 h 1921"/>
                <a:gd name="T6" fmla="*/ 11938 w 13827"/>
                <a:gd name="T7" fmla="*/ 1920 h 1921"/>
                <a:gd name="T8" fmla="*/ 13826 w 13827"/>
                <a:gd name="T9" fmla="*/ 960 h 1921"/>
                <a:gd name="T10" fmla="*/ 11938 w 13827"/>
                <a:gd name="T11" fmla="*/ 0 h 1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27" h="1921">
                  <a:moveTo>
                    <a:pt x="11938" y="0"/>
                  </a:moveTo>
                  <a:lnTo>
                    <a:pt x="11938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414" y="82"/>
                    <a:pt x="11938" y="1920"/>
                    <a:pt x="11938" y="1920"/>
                  </a:cubicBezTo>
                  <a:cubicBezTo>
                    <a:pt x="13826" y="960"/>
                    <a:pt x="13826" y="960"/>
                    <a:pt x="13826" y="960"/>
                  </a:cubicBezTo>
                  <a:cubicBezTo>
                    <a:pt x="11938" y="0"/>
                    <a:pt x="11938" y="0"/>
                    <a:pt x="11938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文本框 6"/>
            <p:cNvSpPr txBox="1">
              <a:spLocks/>
            </p:cNvSpPr>
            <p:nvPr/>
          </p:nvSpPr>
          <p:spPr bwMode="auto">
            <a:xfrm>
              <a:off x="3355700" y="1643123"/>
              <a:ext cx="235643" cy="24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5040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2200">
                  <a:solidFill>
                    <a:srgbClr val="FFFFFF"/>
                  </a:solidFill>
                </a:rPr>
                <a:t>01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33632" y="1461104"/>
              <a:ext cx="2688506" cy="695212"/>
              <a:chOff x="711509" y="1480087"/>
              <a:chExt cx="3584674" cy="926949"/>
            </a:xfrm>
          </p:grpSpPr>
          <p:sp>
            <p:nvSpPr>
              <p:cNvPr id="28" name="文本框 42"/>
              <p:cNvSpPr txBox="1"/>
              <p:nvPr/>
            </p:nvSpPr>
            <p:spPr>
              <a:xfrm>
                <a:off x="711509" y="1818623"/>
                <a:ext cx="3584674" cy="588413"/>
              </a:xfrm>
              <a:prstGeom prst="rect">
                <a:avLst/>
              </a:prstGeom>
              <a:noFill/>
            </p:spPr>
            <p:txBody>
              <a:bodyPr wrap="square" lIns="144000" tIns="0" rIns="144000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</a:p>
            </p:txBody>
          </p:sp>
          <p:sp>
            <p:nvSpPr>
              <p:cNvPr id="29" name="文本框 43"/>
              <p:cNvSpPr txBox="1"/>
              <p:nvPr/>
            </p:nvSpPr>
            <p:spPr>
              <a:xfrm>
                <a:off x="711509" y="1480087"/>
                <a:ext cx="3584674" cy="338536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566533" y="2007290"/>
            <a:ext cx="5042941" cy="695212"/>
            <a:chOff x="3566533" y="2007290"/>
            <a:chExt cx="5042941" cy="695212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66533" y="2084394"/>
              <a:ext cx="2324544" cy="458391"/>
            </a:xfrm>
            <a:custGeom>
              <a:avLst/>
              <a:gdLst>
                <a:gd name="T0" fmla="*/ 15515 w 17221"/>
                <a:gd name="T1" fmla="*/ 0 h 3396"/>
                <a:gd name="T2" fmla="*/ 15515 w 17221"/>
                <a:gd name="T3" fmla="*/ 0 h 3396"/>
                <a:gd name="T4" fmla="*/ 13825 w 17221"/>
                <a:gd name="T5" fmla="*/ 1474 h 3396"/>
                <a:gd name="T6" fmla="*/ 1888 w 17221"/>
                <a:gd name="T7" fmla="*/ 1474 h 3396"/>
                <a:gd name="T8" fmla="*/ 0 w 17221"/>
                <a:gd name="T9" fmla="*/ 2434 h 3396"/>
                <a:gd name="T10" fmla="*/ 1888 w 17221"/>
                <a:gd name="T11" fmla="*/ 3395 h 3396"/>
                <a:gd name="T12" fmla="*/ 15515 w 17221"/>
                <a:gd name="T13" fmla="*/ 3395 h 3396"/>
                <a:gd name="T14" fmla="*/ 17220 w 17221"/>
                <a:gd name="T15" fmla="*/ 1705 h 3396"/>
                <a:gd name="T16" fmla="*/ 17220 w 17221"/>
                <a:gd name="T17" fmla="*/ 0 h 3396"/>
                <a:gd name="T18" fmla="*/ 15515 w 17221"/>
                <a:gd name="T19" fmla="*/ 0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21" h="3396">
                  <a:moveTo>
                    <a:pt x="15515" y="0"/>
                  </a:moveTo>
                  <a:lnTo>
                    <a:pt x="15515" y="0"/>
                  </a:lnTo>
                  <a:cubicBezTo>
                    <a:pt x="14654" y="0"/>
                    <a:pt x="13942" y="646"/>
                    <a:pt x="13825" y="1474"/>
                  </a:cubicBezTo>
                  <a:cubicBezTo>
                    <a:pt x="1888" y="1474"/>
                    <a:pt x="1888" y="1474"/>
                    <a:pt x="1888" y="1474"/>
                  </a:cubicBezTo>
                  <a:cubicBezTo>
                    <a:pt x="0" y="2434"/>
                    <a:pt x="0" y="2434"/>
                    <a:pt x="0" y="2434"/>
                  </a:cubicBezTo>
                  <a:cubicBezTo>
                    <a:pt x="1888" y="3395"/>
                    <a:pt x="1888" y="3395"/>
                    <a:pt x="1888" y="3395"/>
                  </a:cubicBezTo>
                  <a:cubicBezTo>
                    <a:pt x="15515" y="3395"/>
                    <a:pt x="15515" y="3395"/>
                    <a:pt x="15515" y="3395"/>
                  </a:cubicBezTo>
                  <a:cubicBezTo>
                    <a:pt x="16458" y="3395"/>
                    <a:pt x="17220" y="2633"/>
                    <a:pt x="17220" y="1705"/>
                  </a:cubicBezTo>
                  <a:cubicBezTo>
                    <a:pt x="17220" y="0"/>
                    <a:pt x="17220" y="0"/>
                    <a:pt x="17220" y="0"/>
                  </a:cubicBezTo>
                  <a:cubicBezTo>
                    <a:pt x="15515" y="0"/>
                    <a:pt x="15515" y="0"/>
                    <a:pt x="1551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auto">
            <a:xfrm>
              <a:off x="5468433" y="2120112"/>
              <a:ext cx="386928" cy="386953"/>
            </a:xfrm>
            <a:custGeom>
              <a:avLst/>
              <a:gdLst>
                <a:gd name="T0" fmla="*/ 2866 w 2867"/>
                <a:gd name="T1" fmla="*/ 1440 h 2866"/>
                <a:gd name="T2" fmla="*/ 2866 w 2867"/>
                <a:gd name="T3" fmla="*/ 1440 h 2866"/>
                <a:gd name="T4" fmla="*/ 1425 w 2867"/>
                <a:gd name="T5" fmla="*/ 2865 h 2866"/>
                <a:gd name="T6" fmla="*/ 0 w 2867"/>
                <a:gd name="T7" fmla="*/ 1440 h 2866"/>
                <a:gd name="T8" fmla="*/ 1425 w 2867"/>
                <a:gd name="T9" fmla="*/ 0 h 2866"/>
                <a:gd name="T10" fmla="*/ 2866 w 2867"/>
                <a:gd name="T11" fmla="*/ 1440 h 2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7" h="2866">
                  <a:moveTo>
                    <a:pt x="2866" y="1440"/>
                  </a:moveTo>
                  <a:lnTo>
                    <a:pt x="2866" y="1440"/>
                  </a:lnTo>
                  <a:cubicBezTo>
                    <a:pt x="2866" y="2219"/>
                    <a:pt x="2220" y="2865"/>
                    <a:pt x="1425" y="2865"/>
                  </a:cubicBezTo>
                  <a:cubicBezTo>
                    <a:pt x="630" y="2865"/>
                    <a:pt x="0" y="2219"/>
                    <a:pt x="0" y="1440"/>
                  </a:cubicBezTo>
                  <a:cubicBezTo>
                    <a:pt x="0" y="645"/>
                    <a:pt x="630" y="0"/>
                    <a:pt x="1425" y="0"/>
                  </a:cubicBezTo>
                  <a:cubicBezTo>
                    <a:pt x="2220" y="0"/>
                    <a:pt x="2866" y="645"/>
                    <a:pt x="2866" y="1440"/>
                  </a:cubicBezTo>
                </a:path>
              </a:pathLst>
            </a:custGeom>
            <a:solidFill>
              <a:srgbClr val="47596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auto">
            <a:xfrm>
              <a:off x="3566533" y="2413006"/>
              <a:ext cx="259540" cy="132160"/>
            </a:xfrm>
            <a:custGeom>
              <a:avLst/>
              <a:gdLst>
                <a:gd name="T0" fmla="*/ 0 w 1922"/>
                <a:gd name="T1" fmla="*/ 0 h 978"/>
                <a:gd name="T2" fmla="*/ 0 w 1922"/>
                <a:gd name="T3" fmla="*/ 0 h 978"/>
                <a:gd name="T4" fmla="*/ 0 w 1922"/>
                <a:gd name="T5" fmla="*/ 16 h 978"/>
                <a:gd name="T6" fmla="*/ 1888 w 1922"/>
                <a:gd name="T7" fmla="*/ 977 h 978"/>
                <a:gd name="T8" fmla="*/ 1921 w 1922"/>
                <a:gd name="T9" fmla="*/ 961 h 978"/>
                <a:gd name="T10" fmla="*/ 1888 w 1922"/>
                <a:gd name="T11" fmla="*/ 961 h 978"/>
                <a:gd name="T12" fmla="*/ 0 w 1922"/>
                <a:gd name="T1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2" h="978">
                  <a:moveTo>
                    <a:pt x="0" y="0"/>
                  </a:moveTo>
                  <a:lnTo>
                    <a:pt x="0" y="0"/>
                  </a:lnTo>
                  <a:cubicBezTo>
                    <a:pt x="0" y="16"/>
                    <a:pt x="0" y="16"/>
                    <a:pt x="0" y="16"/>
                  </a:cubicBezTo>
                  <a:cubicBezTo>
                    <a:pt x="1888" y="977"/>
                    <a:pt x="1888" y="977"/>
                    <a:pt x="1888" y="977"/>
                  </a:cubicBezTo>
                  <a:cubicBezTo>
                    <a:pt x="1888" y="977"/>
                    <a:pt x="1904" y="977"/>
                    <a:pt x="1921" y="961"/>
                  </a:cubicBezTo>
                  <a:cubicBezTo>
                    <a:pt x="1888" y="961"/>
                    <a:pt x="1888" y="961"/>
                    <a:pt x="1888" y="9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3566533" y="2283228"/>
              <a:ext cx="1866183" cy="259556"/>
            </a:xfrm>
            <a:custGeom>
              <a:avLst/>
              <a:gdLst>
                <a:gd name="T0" fmla="*/ 13825 w 13826"/>
                <a:gd name="T1" fmla="*/ 0 h 1922"/>
                <a:gd name="T2" fmla="*/ 13825 w 13826"/>
                <a:gd name="T3" fmla="*/ 0 h 1922"/>
                <a:gd name="T4" fmla="*/ 1888 w 13826"/>
                <a:gd name="T5" fmla="*/ 0 h 1922"/>
                <a:gd name="T6" fmla="*/ 0 w 13826"/>
                <a:gd name="T7" fmla="*/ 960 h 1922"/>
                <a:gd name="T8" fmla="*/ 1888 w 13826"/>
                <a:gd name="T9" fmla="*/ 1921 h 1922"/>
                <a:gd name="T10" fmla="*/ 1921 w 13826"/>
                <a:gd name="T11" fmla="*/ 1921 h 1922"/>
                <a:gd name="T12" fmla="*/ 13825 w 13826"/>
                <a:gd name="T13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26" h="1922">
                  <a:moveTo>
                    <a:pt x="13825" y="0"/>
                  </a:moveTo>
                  <a:lnTo>
                    <a:pt x="13825" y="0"/>
                  </a:lnTo>
                  <a:cubicBezTo>
                    <a:pt x="1888" y="0"/>
                    <a:pt x="1888" y="0"/>
                    <a:pt x="1888" y="0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1888" y="1921"/>
                    <a:pt x="1888" y="1921"/>
                    <a:pt x="1888" y="1921"/>
                  </a:cubicBezTo>
                  <a:cubicBezTo>
                    <a:pt x="1921" y="1921"/>
                    <a:pt x="1921" y="1921"/>
                    <a:pt x="1921" y="1921"/>
                  </a:cubicBezTo>
                  <a:cubicBezTo>
                    <a:pt x="2550" y="1821"/>
                    <a:pt x="13412" y="99"/>
                    <a:pt x="13825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文本框 11"/>
            <p:cNvSpPr txBox="1">
              <a:spLocks/>
            </p:cNvSpPr>
            <p:nvPr/>
          </p:nvSpPr>
          <p:spPr bwMode="auto">
            <a:xfrm>
              <a:off x="5545798" y="2175332"/>
              <a:ext cx="235642" cy="24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5040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2200">
                  <a:solidFill>
                    <a:srgbClr val="FFFFFF"/>
                  </a:solidFill>
                </a:rPr>
                <a:t>02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916142" y="2007290"/>
              <a:ext cx="2693332" cy="695212"/>
              <a:chOff x="7888189" y="2208335"/>
              <a:chExt cx="3591109" cy="926949"/>
            </a:xfrm>
          </p:grpSpPr>
          <p:sp>
            <p:nvSpPr>
              <p:cNvPr id="26" name="文本框 38"/>
              <p:cNvSpPr txBox="1"/>
              <p:nvPr/>
            </p:nvSpPr>
            <p:spPr>
              <a:xfrm>
                <a:off x="7888189" y="2546871"/>
                <a:ext cx="3584674" cy="588413"/>
              </a:xfrm>
              <a:prstGeom prst="rect">
                <a:avLst/>
              </a:prstGeom>
              <a:noFill/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此部分内容作为文字排版占位显示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</a:p>
            </p:txBody>
          </p:sp>
          <p:sp>
            <p:nvSpPr>
              <p:cNvPr id="27" name="文本框 39"/>
              <p:cNvSpPr txBox="1"/>
              <p:nvPr/>
            </p:nvSpPr>
            <p:spPr>
              <a:xfrm>
                <a:off x="7894624" y="2208335"/>
                <a:ext cx="3584674" cy="338536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34" name="Title 1"/>
          <p:cNvSpPr txBox="1">
            <a:spLocks/>
          </p:cNvSpPr>
          <p:nvPr/>
        </p:nvSpPr>
        <p:spPr>
          <a:xfrm>
            <a:off x="755576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08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6B93B3"/>
      </a:accent1>
      <a:accent2>
        <a:srgbClr val="595959"/>
      </a:accent2>
      <a:accent3>
        <a:srgbClr val="6B93B3"/>
      </a:accent3>
      <a:accent4>
        <a:srgbClr val="595959"/>
      </a:accent4>
      <a:accent5>
        <a:srgbClr val="6B93B3"/>
      </a:accent5>
      <a:accent6>
        <a:srgbClr val="595959"/>
      </a:accent6>
      <a:hlink>
        <a:srgbClr val="6B93B3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6B93B3"/>
    </a:accent1>
    <a:accent2>
      <a:srgbClr val="595959"/>
    </a:accent2>
    <a:accent3>
      <a:srgbClr val="6B93B3"/>
    </a:accent3>
    <a:accent4>
      <a:srgbClr val="595959"/>
    </a:accent4>
    <a:accent5>
      <a:srgbClr val="6B93B3"/>
    </a:accent5>
    <a:accent6>
      <a:srgbClr val="595959"/>
    </a:accent6>
    <a:hlink>
      <a:srgbClr val="6B93B3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8618</TotalTime>
  <Words>1260</Words>
  <Application>Microsoft Office PowerPoint</Application>
  <PresentationFormat>全屏显示(16:9)</PresentationFormat>
  <Paragraphs>225</Paragraphs>
  <Slides>25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David</vt:lpstr>
      <vt:lpstr>DFGothic-EB</vt:lpstr>
      <vt:lpstr>Open Sans Light</vt:lpstr>
      <vt:lpstr>方正姚体</vt:lpstr>
      <vt:lpstr>经典繁随意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china</cp:lastModifiedBy>
  <cp:revision>930</cp:revision>
  <dcterms:created xsi:type="dcterms:W3CDTF">2015-04-24T01:01:13Z</dcterms:created>
  <dcterms:modified xsi:type="dcterms:W3CDTF">2017-06-15T17:17:59Z</dcterms:modified>
</cp:coreProperties>
</file>